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322" r:id="rId3"/>
    <p:sldId id="334" r:id="rId4"/>
    <p:sldId id="333" r:id="rId5"/>
    <p:sldId id="332" r:id="rId6"/>
    <p:sldId id="330" r:id="rId7"/>
    <p:sldId id="338" r:id="rId8"/>
    <p:sldId id="341" r:id="rId9"/>
    <p:sldId id="324" r:id="rId10"/>
    <p:sldId id="325" r:id="rId11"/>
    <p:sldId id="336" r:id="rId12"/>
    <p:sldId id="342" r:id="rId13"/>
    <p:sldId id="344" r:id="rId14"/>
    <p:sldId id="343" r:id="rId15"/>
    <p:sldId id="337" r:id="rId16"/>
    <p:sldId id="326" r:id="rId17"/>
    <p:sldId id="335" r:id="rId18"/>
  </p:sldIdLst>
  <p:sldSz cx="12192000" cy="6858000"/>
  <p:notesSz cx="6735763" cy="9869488"/>
  <p:embeddedFontLst>
    <p:embeddedFont>
      <p:font typeface="Open Sans" panose="020B0606030504020204" pitchFamily="34" charset="0"/>
      <p:regular r:id="rId20"/>
      <p:bold r:id="rId21"/>
      <p:italic r:id="rId22"/>
      <p:boldItalic r:id="rId23"/>
    </p:embeddedFont>
    <p:embeddedFont>
      <p:font typeface="PT Sans" panose="020B0503020203020204" pitchFamily="34" charset="77"/>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341">
          <p15:clr>
            <a:srgbClr val="A4A3A4"/>
          </p15:clr>
        </p15:guide>
        <p15:guide id="2" orient="horz" pos="216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ipEWuoIL6Xx89gzwNScIiGp4FUg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6FE3"/>
    <a:srgbClr val="E18E2E"/>
    <a:srgbClr val="ADA095"/>
    <a:srgbClr val="E4E7F0"/>
    <a:srgbClr val="E08D2D"/>
    <a:srgbClr val="E2EDFE"/>
    <a:srgbClr val="DAE9FE"/>
    <a:srgbClr val="F6DE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Светлый стиль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52"/>
    <p:restoredTop sz="89300" autoAdjust="0"/>
  </p:normalViewPr>
  <p:slideViewPr>
    <p:cSldViewPr snapToGrid="0">
      <p:cViewPr varScale="1">
        <p:scale>
          <a:sx n="108" d="100"/>
          <a:sy n="108" d="100"/>
        </p:scale>
        <p:origin x="544" y="192"/>
      </p:cViewPr>
      <p:guideLst>
        <p:guide pos="3341"/>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5"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78E9B3-2850-4165-924B-FE8279D1F732}"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GB"/>
        </a:p>
      </dgm:t>
    </dgm:pt>
    <dgm:pt modelId="{4B8198F0-D1C6-4F53-A260-D53ED542DBBA}">
      <dgm:prSet phldrT="[Текст]"/>
      <dgm:spPr/>
      <dgm:t>
        <a:bodyPr/>
        <a:lstStyle/>
        <a:p>
          <a:r>
            <a:rPr lang="ru-RU" dirty="0"/>
            <a:t>Доверие к информационной системе</a:t>
          </a:r>
        </a:p>
      </dgm:t>
    </dgm:pt>
    <dgm:pt modelId="{AF109772-6BA2-46C7-9760-BC84B9CC6DA1}" type="parTrans" cxnId="{670797A6-C7EF-464A-A130-13B76F3F58E2}">
      <dgm:prSet/>
      <dgm:spPr/>
      <dgm:t>
        <a:bodyPr/>
        <a:lstStyle/>
        <a:p>
          <a:endParaRPr lang="ru-RU"/>
        </a:p>
      </dgm:t>
    </dgm:pt>
    <dgm:pt modelId="{CAB21279-E0B6-4999-8BD6-AB48A7549C2D}" type="sibTrans" cxnId="{670797A6-C7EF-464A-A130-13B76F3F58E2}">
      <dgm:prSet/>
      <dgm:spPr/>
      <dgm:t>
        <a:bodyPr/>
        <a:lstStyle/>
        <a:p>
          <a:endParaRPr lang="ru-RU"/>
        </a:p>
      </dgm:t>
    </dgm:pt>
    <dgm:pt modelId="{92D7C5E4-7A13-42E6-9492-7F1A94ABC610}">
      <dgm:prSet phldrT="[Текст]"/>
      <dgm:spPr>
        <a:ln>
          <a:solidFill>
            <a:schemeClr val="accent2">
              <a:lumMod val="60000"/>
              <a:lumOff val="40000"/>
            </a:schemeClr>
          </a:solidFill>
        </a:ln>
      </dgm:spPr>
      <dgm:t>
        <a:bodyPr/>
        <a:lstStyle/>
        <a:p>
          <a:r>
            <a:rPr lang="ru-RU" dirty="0"/>
            <a:t>Свойства доверия к системы</a:t>
          </a:r>
        </a:p>
      </dgm:t>
    </dgm:pt>
    <dgm:pt modelId="{43D982B6-FFD6-4B6E-A3D2-C62C25F33B55}" type="parTrans" cxnId="{ABC6C608-F914-477D-A128-965FD1EA12C5}">
      <dgm:prSet/>
      <dgm:spPr/>
      <dgm:t>
        <a:bodyPr/>
        <a:lstStyle/>
        <a:p>
          <a:endParaRPr lang="ru-RU"/>
        </a:p>
      </dgm:t>
    </dgm:pt>
    <dgm:pt modelId="{F0854D99-56FC-4B0E-9AA6-1E49EA3176E7}" type="sibTrans" cxnId="{ABC6C608-F914-477D-A128-965FD1EA12C5}">
      <dgm:prSet/>
      <dgm:spPr/>
      <dgm:t>
        <a:bodyPr/>
        <a:lstStyle/>
        <a:p>
          <a:endParaRPr lang="ru-RU"/>
        </a:p>
      </dgm:t>
    </dgm:pt>
    <dgm:pt modelId="{4A630D0A-FAEB-4E14-ADA3-D826541F5C63}">
      <dgm:prSet phldrT="[Текст]"/>
      <dgm:spPr/>
      <dgm:t>
        <a:bodyPr/>
        <a:lstStyle/>
        <a:p>
          <a:r>
            <a:rPr lang="ru-RU" dirty="0"/>
            <a:t>Метрики доверия</a:t>
          </a:r>
        </a:p>
      </dgm:t>
    </dgm:pt>
    <dgm:pt modelId="{CCD937F6-F2B9-4AA8-92BB-4FD6460B28AD}" type="parTrans" cxnId="{973BEA11-DF1E-4BBD-B3BB-421BA0DDA103}">
      <dgm:prSet/>
      <dgm:spPr/>
      <dgm:t>
        <a:bodyPr/>
        <a:lstStyle/>
        <a:p>
          <a:endParaRPr lang="ru-RU"/>
        </a:p>
      </dgm:t>
    </dgm:pt>
    <dgm:pt modelId="{DBB29FAF-BF63-43A2-BEF5-F5358B4E77A4}" type="sibTrans" cxnId="{973BEA11-DF1E-4BBD-B3BB-421BA0DDA103}">
      <dgm:prSet/>
      <dgm:spPr/>
      <dgm:t>
        <a:bodyPr/>
        <a:lstStyle/>
        <a:p>
          <a:endParaRPr lang="ru-RU"/>
        </a:p>
      </dgm:t>
    </dgm:pt>
    <dgm:pt modelId="{3ECDF2CB-BD67-6847-AF3F-A8E1AF340FBA}">
      <dgm:prSet/>
      <dgm:spPr/>
      <dgm:t>
        <a:bodyPr/>
        <a:lstStyle/>
        <a:p>
          <a:r>
            <a:rPr lang="ru-RU" dirty="0"/>
            <a:t>Критерии доверия</a:t>
          </a:r>
          <a:endParaRPr lang="en-GB" dirty="0"/>
        </a:p>
      </dgm:t>
    </dgm:pt>
    <dgm:pt modelId="{411FDB1C-8E90-024C-98C2-3971B6713303}" type="parTrans" cxnId="{78FCB7F7-FC54-EE4C-807F-BD1AA3EF5DC3}">
      <dgm:prSet/>
      <dgm:spPr/>
      <dgm:t>
        <a:bodyPr/>
        <a:lstStyle/>
        <a:p>
          <a:endParaRPr lang="en-GB"/>
        </a:p>
      </dgm:t>
    </dgm:pt>
    <dgm:pt modelId="{2EFE9FE7-679D-804A-8509-6B1277B9168D}" type="sibTrans" cxnId="{78FCB7F7-FC54-EE4C-807F-BD1AA3EF5DC3}">
      <dgm:prSet/>
      <dgm:spPr/>
      <dgm:t>
        <a:bodyPr/>
        <a:lstStyle/>
        <a:p>
          <a:endParaRPr lang="en-GB"/>
        </a:p>
      </dgm:t>
    </dgm:pt>
    <dgm:pt modelId="{DC9301E3-E94C-484C-ADD1-871B811FCE0E}">
      <dgm:prSet/>
      <dgm:spPr/>
      <dgm:t>
        <a:bodyPr/>
        <a:lstStyle/>
        <a:p>
          <a:r>
            <a:rPr lang="ru-RU" dirty="0"/>
            <a:t>Уровень доверия (оценка) к системе</a:t>
          </a:r>
          <a:endParaRPr lang="en-GB" dirty="0"/>
        </a:p>
      </dgm:t>
    </dgm:pt>
    <dgm:pt modelId="{724E4B4A-3A51-8846-A74C-922EE6263E6E}" type="parTrans" cxnId="{33F0CF25-8E3B-7444-8409-D00D8E7B9CD6}">
      <dgm:prSet/>
      <dgm:spPr/>
      <dgm:t>
        <a:bodyPr/>
        <a:lstStyle/>
        <a:p>
          <a:endParaRPr lang="en-GB"/>
        </a:p>
      </dgm:t>
    </dgm:pt>
    <dgm:pt modelId="{1E303CEC-717A-5043-AE08-71FA3F3C35D3}" type="sibTrans" cxnId="{33F0CF25-8E3B-7444-8409-D00D8E7B9CD6}">
      <dgm:prSet/>
      <dgm:spPr/>
      <dgm:t>
        <a:bodyPr/>
        <a:lstStyle/>
        <a:p>
          <a:endParaRPr lang="en-GB"/>
        </a:p>
      </dgm:t>
    </dgm:pt>
    <dgm:pt modelId="{B2F5410F-1E36-49FB-8DC0-730367601098}" type="pres">
      <dgm:prSet presAssocID="{0378E9B3-2850-4165-924B-FE8279D1F732}" presName="CompostProcess" presStyleCnt="0">
        <dgm:presLayoutVars>
          <dgm:dir/>
          <dgm:resizeHandles val="exact"/>
        </dgm:presLayoutVars>
      </dgm:prSet>
      <dgm:spPr/>
    </dgm:pt>
    <dgm:pt modelId="{B5008BC5-6BD2-4531-A185-0BAA23109F1B}" type="pres">
      <dgm:prSet presAssocID="{0378E9B3-2850-4165-924B-FE8279D1F732}" presName="arrow" presStyleLbl="bgShp" presStyleIdx="0" presStyleCnt="1"/>
      <dgm:spPr/>
    </dgm:pt>
    <dgm:pt modelId="{DA9965C2-1A50-4665-BF1F-A8E9B7683CB5}" type="pres">
      <dgm:prSet presAssocID="{0378E9B3-2850-4165-924B-FE8279D1F732}" presName="linearProcess" presStyleCnt="0"/>
      <dgm:spPr/>
    </dgm:pt>
    <dgm:pt modelId="{17EB7AFD-2F42-4FE2-A106-FC403E3CC6E3}" type="pres">
      <dgm:prSet presAssocID="{4B8198F0-D1C6-4F53-A260-D53ED542DBBA}" presName="textNode" presStyleLbl="node1" presStyleIdx="0" presStyleCnt="5">
        <dgm:presLayoutVars>
          <dgm:bulletEnabled val="1"/>
        </dgm:presLayoutVars>
      </dgm:prSet>
      <dgm:spPr/>
    </dgm:pt>
    <dgm:pt modelId="{3CFA5C82-BB80-4D8D-88BB-03FCCA0ACE12}" type="pres">
      <dgm:prSet presAssocID="{CAB21279-E0B6-4999-8BD6-AB48A7549C2D}" presName="sibTrans" presStyleCnt="0"/>
      <dgm:spPr/>
    </dgm:pt>
    <dgm:pt modelId="{AC380B73-5D56-4D68-A89C-BFFFAA135931}" type="pres">
      <dgm:prSet presAssocID="{92D7C5E4-7A13-42E6-9492-7F1A94ABC610}" presName="textNode" presStyleLbl="node1" presStyleIdx="1" presStyleCnt="5">
        <dgm:presLayoutVars>
          <dgm:bulletEnabled val="1"/>
        </dgm:presLayoutVars>
      </dgm:prSet>
      <dgm:spPr/>
    </dgm:pt>
    <dgm:pt modelId="{6AC64451-5524-419F-8041-F8C23112D592}" type="pres">
      <dgm:prSet presAssocID="{F0854D99-56FC-4B0E-9AA6-1E49EA3176E7}" presName="sibTrans" presStyleCnt="0"/>
      <dgm:spPr/>
    </dgm:pt>
    <dgm:pt modelId="{4FC7239D-0FC3-4EB4-A3D8-77A781D413B5}" type="pres">
      <dgm:prSet presAssocID="{4A630D0A-FAEB-4E14-ADA3-D826541F5C63}" presName="textNode" presStyleLbl="node1" presStyleIdx="2" presStyleCnt="5">
        <dgm:presLayoutVars>
          <dgm:bulletEnabled val="1"/>
        </dgm:presLayoutVars>
      </dgm:prSet>
      <dgm:spPr/>
    </dgm:pt>
    <dgm:pt modelId="{EB0A1E5A-CE36-C145-B405-70F037EAA6E9}" type="pres">
      <dgm:prSet presAssocID="{DBB29FAF-BF63-43A2-BEF5-F5358B4E77A4}" presName="sibTrans" presStyleCnt="0"/>
      <dgm:spPr/>
    </dgm:pt>
    <dgm:pt modelId="{417D9CA0-65FC-F043-8DC1-1F793698D714}" type="pres">
      <dgm:prSet presAssocID="{3ECDF2CB-BD67-6847-AF3F-A8E1AF340FBA}" presName="textNode" presStyleLbl="node1" presStyleIdx="3" presStyleCnt="5">
        <dgm:presLayoutVars>
          <dgm:bulletEnabled val="1"/>
        </dgm:presLayoutVars>
      </dgm:prSet>
      <dgm:spPr/>
    </dgm:pt>
    <dgm:pt modelId="{CBC730DD-819B-4241-9AA8-B124822E5463}" type="pres">
      <dgm:prSet presAssocID="{2EFE9FE7-679D-804A-8509-6B1277B9168D}" presName="sibTrans" presStyleCnt="0"/>
      <dgm:spPr/>
    </dgm:pt>
    <dgm:pt modelId="{BDC62239-0572-9143-AAC9-411512E5BDB2}" type="pres">
      <dgm:prSet presAssocID="{DC9301E3-E94C-484C-ADD1-871B811FCE0E}" presName="textNode" presStyleLbl="node1" presStyleIdx="4" presStyleCnt="5">
        <dgm:presLayoutVars>
          <dgm:bulletEnabled val="1"/>
        </dgm:presLayoutVars>
      </dgm:prSet>
      <dgm:spPr/>
    </dgm:pt>
  </dgm:ptLst>
  <dgm:cxnLst>
    <dgm:cxn modelId="{ABC6C608-F914-477D-A128-965FD1EA12C5}" srcId="{0378E9B3-2850-4165-924B-FE8279D1F732}" destId="{92D7C5E4-7A13-42E6-9492-7F1A94ABC610}" srcOrd="1" destOrd="0" parTransId="{43D982B6-FFD6-4B6E-A3D2-C62C25F33B55}" sibTransId="{F0854D99-56FC-4B0E-9AA6-1E49EA3176E7}"/>
    <dgm:cxn modelId="{973BEA11-DF1E-4BBD-B3BB-421BA0DDA103}" srcId="{0378E9B3-2850-4165-924B-FE8279D1F732}" destId="{4A630D0A-FAEB-4E14-ADA3-D826541F5C63}" srcOrd="2" destOrd="0" parTransId="{CCD937F6-F2B9-4AA8-92BB-4FD6460B28AD}" sibTransId="{DBB29FAF-BF63-43A2-BEF5-F5358B4E77A4}"/>
    <dgm:cxn modelId="{33F0CF25-8E3B-7444-8409-D00D8E7B9CD6}" srcId="{0378E9B3-2850-4165-924B-FE8279D1F732}" destId="{DC9301E3-E94C-484C-ADD1-871B811FCE0E}" srcOrd="4" destOrd="0" parTransId="{724E4B4A-3A51-8846-A74C-922EE6263E6E}" sibTransId="{1E303CEC-717A-5043-AE08-71FA3F3C35D3}"/>
    <dgm:cxn modelId="{8251A441-2B09-44DD-8688-DBE53BC8433B}" type="presOf" srcId="{0378E9B3-2850-4165-924B-FE8279D1F732}" destId="{B2F5410F-1E36-49FB-8DC0-730367601098}" srcOrd="0" destOrd="0" presId="urn:microsoft.com/office/officeart/2005/8/layout/hProcess9"/>
    <dgm:cxn modelId="{30D74E53-A87B-40BE-B2D4-61DB273A4EFD}" type="presOf" srcId="{4B8198F0-D1C6-4F53-A260-D53ED542DBBA}" destId="{17EB7AFD-2F42-4FE2-A106-FC403E3CC6E3}" srcOrd="0" destOrd="0" presId="urn:microsoft.com/office/officeart/2005/8/layout/hProcess9"/>
    <dgm:cxn modelId="{6F4B9F5D-152F-6943-935C-21C889E4356E}" type="presOf" srcId="{DC9301E3-E94C-484C-ADD1-871B811FCE0E}" destId="{BDC62239-0572-9143-AAC9-411512E5BDB2}" srcOrd="0" destOrd="0" presId="urn:microsoft.com/office/officeart/2005/8/layout/hProcess9"/>
    <dgm:cxn modelId="{F9F23969-F1EE-FC48-84D6-0FAF4AE2AA63}" type="presOf" srcId="{3ECDF2CB-BD67-6847-AF3F-A8E1AF340FBA}" destId="{417D9CA0-65FC-F043-8DC1-1F793698D714}" srcOrd="0" destOrd="0" presId="urn:microsoft.com/office/officeart/2005/8/layout/hProcess9"/>
    <dgm:cxn modelId="{670797A6-C7EF-464A-A130-13B76F3F58E2}" srcId="{0378E9B3-2850-4165-924B-FE8279D1F732}" destId="{4B8198F0-D1C6-4F53-A260-D53ED542DBBA}" srcOrd="0" destOrd="0" parTransId="{AF109772-6BA2-46C7-9760-BC84B9CC6DA1}" sibTransId="{CAB21279-E0B6-4999-8BD6-AB48A7549C2D}"/>
    <dgm:cxn modelId="{AC5736F5-5E04-46ED-BAD1-6FD1F4405533}" type="presOf" srcId="{4A630D0A-FAEB-4E14-ADA3-D826541F5C63}" destId="{4FC7239D-0FC3-4EB4-A3D8-77A781D413B5}" srcOrd="0" destOrd="0" presId="urn:microsoft.com/office/officeart/2005/8/layout/hProcess9"/>
    <dgm:cxn modelId="{78FCB7F7-FC54-EE4C-807F-BD1AA3EF5DC3}" srcId="{0378E9B3-2850-4165-924B-FE8279D1F732}" destId="{3ECDF2CB-BD67-6847-AF3F-A8E1AF340FBA}" srcOrd="3" destOrd="0" parTransId="{411FDB1C-8E90-024C-98C2-3971B6713303}" sibTransId="{2EFE9FE7-679D-804A-8509-6B1277B9168D}"/>
    <dgm:cxn modelId="{F21B52FE-2E64-45D1-BCD5-D8B062A181B8}" type="presOf" srcId="{92D7C5E4-7A13-42E6-9492-7F1A94ABC610}" destId="{AC380B73-5D56-4D68-A89C-BFFFAA135931}" srcOrd="0" destOrd="0" presId="urn:microsoft.com/office/officeart/2005/8/layout/hProcess9"/>
    <dgm:cxn modelId="{39712E02-7BF9-4497-AA7A-B3F98C0E68C5}" type="presParOf" srcId="{B2F5410F-1E36-49FB-8DC0-730367601098}" destId="{B5008BC5-6BD2-4531-A185-0BAA23109F1B}" srcOrd="0" destOrd="0" presId="urn:microsoft.com/office/officeart/2005/8/layout/hProcess9"/>
    <dgm:cxn modelId="{1A480279-C373-490F-A8BF-BFDEA828AA7F}" type="presParOf" srcId="{B2F5410F-1E36-49FB-8DC0-730367601098}" destId="{DA9965C2-1A50-4665-BF1F-A8E9B7683CB5}" srcOrd="1" destOrd="0" presId="urn:microsoft.com/office/officeart/2005/8/layout/hProcess9"/>
    <dgm:cxn modelId="{3AADFD2C-60BF-42A6-AC0A-C45B9FA2277B}" type="presParOf" srcId="{DA9965C2-1A50-4665-BF1F-A8E9B7683CB5}" destId="{17EB7AFD-2F42-4FE2-A106-FC403E3CC6E3}" srcOrd="0" destOrd="0" presId="urn:microsoft.com/office/officeart/2005/8/layout/hProcess9"/>
    <dgm:cxn modelId="{74632E01-2EC5-4326-9C80-70D846DCEBCF}" type="presParOf" srcId="{DA9965C2-1A50-4665-BF1F-A8E9B7683CB5}" destId="{3CFA5C82-BB80-4D8D-88BB-03FCCA0ACE12}" srcOrd="1" destOrd="0" presId="urn:microsoft.com/office/officeart/2005/8/layout/hProcess9"/>
    <dgm:cxn modelId="{1495C279-2587-4527-84AA-212BDDFFC437}" type="presParOf" srcId="{DA9965C2-1A50-4665-BF1F-A8E9B7683CB5}" destId="{AC380B73-5D56-4D68-A89C-BFFFAA135931}" srcOrd="2" destOrd="0" presId="urn:microsoft.com/office/officeart/2005/8/layout/hProcess9"/>
    <dgm:cxn modelId="{B35C8D57-915B-440F-8A5D-9988FB19A977}" type="presParOf" srcId="{DA9965C2-1A50-4665-BF1F-A8E9B7683CB5}" destId="{6AC64451-5524-419F-8041-F8C23112D592}" srcOrd="3" destOrd="0" presId="urn:microsoft.com/office/officeart/2005/8/layout/hProcess9"/>
    <dgm:cxn modelId="{DA833823-83AC-46E0-B549-94D43A9836E1}" type="presParOf" srcId="{DA9965C2-1A50-4665-BF1F-A8E9B7683CB5}" destId="{4FC7239D-0FC3-4EB4-A3D8-77A781D413B5}" srcOrd="4" destOrd="0" presId="urn:microsoft.com/office/officeart/2005/8/layout/hProcess9"/>
    <dgm:cxn modelId="{606A01B0-3DE3-204C-94E3-F274E3E237DE}" type="presParOf" srcId="{DA9965C2-1A50-4665-BF1F-A8E9B7683CB5}" destId="{EB0A1E5A-CE36-C145-B405-70F037EAA6E9}" srcOrd="5" destOrd="0" presId="urn:microsoft.com/office/officeart/2005/8/layout/hProcess9"/>
    <dgm:cxn modelId="{BAFF0666-7C9A-E74D-A551-05C811143A68}" type="presParOf" srcId="{DA9965C2-1A50-4665-BF1F-A8E9B7683CB5}" destId="{417D9CA0-65FC-F043-8DC1-1F793698D714}" srcOrd="6" destOrd="0" presId="urn:microsoft.com/office/officeart/2005/8/layout/hProcess9"/>
    <dgm:cxn modelId="{61B7679F-F743-3143-8D80-E9832A1CDAC1}" type="presParOf" srcId="{DA9965C2-1A50-4665-BF1F-A8E9B7683CB5}" destId="{CBC730DD-819B-4241-9AA8-B124822E5463}" srcOrd="7" destOrd="0" presId="urn:microsoft.com/office/officeart/2005/8/layout/hProcess9"/>
    <dgm:cxn modelId="{CA4AF0F6-4DFF-FE48-AA13-8D611C3288C1}" type="presParOf" srcId="{DA9965C2-1A50-4665-BF1F-A8E9B7683CB5}" destId="{BDC62239-0572-9143-AAC9-411512E5BDB2}"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AB0EFB3-DCA4-4542-A649-E909E2708727}" type="doc">
      <dgm:prSet loTypeId="urn:microsoft.com/office/officeart/2005/8/layout/radial6" loCatId="relationship" qsTypeId="urn:microsoft.com/office/officeart/2005/8/quickstyle/simple1" qsCatId="simple" csTypeId="urn:microsoft.com/office/officeart/2005/8/colors/accent1_2" csCatId="accent1" phldr="1"/>
      <dgm:spPr/>
      <dgm:t>
        <a:bodyPr/>
        <a:lstStyle/>
        <a:p>
          <a:endParaRPr lang="ru-RU"/>
        </a:p>
      </dgm:t>
    </dgm:pt>
    <dgm:pt modelId="{369EFBFB-D699-45C7-9F5A-DF4952396F5C}">
      <dgm:prSet/>
      <dgm:spPr>
        <a:solidFill>
          <a:srgbClr val="0070C0"/>
        </a:solidFill>
      </dgm:spPr>
      <dgm:t>
        <a:bodyPr/>
        <a:lstStyle/>
        <a:p>
          <a:pPr rtl="0"/>
          <a:r>
            <a:rPr lang="ru-RU" b="0" i="0"/>
            <a:t>Доверенная ИС</a:t>
          </a:r>
          <a:endParaRPr lang="ru-RU"/>
        </a:p>
      </dgm:t>
    </dgm:pt>
    <dgm:pt modelId="{D73C7975-8BAE-499A-A6D1-1FDDC5394CE7}" type="parTrans" cxnId="{46DA2D48-912E-47E5-8B9A-77E437C0DED0}">
      <dgm:prSet/>
      <dgm:spPr/>
      <dgm:t>
        <a:bodyPr/>
        <a:lstStyle/>
        <a:p>
          <a:endParaRPr lang="ru-RU"/>
        </a:p>
      </dgm:t>
    </dgm:pt>
    <dgm:pt modelId="{994D92F1-A9D7-4740-BCD5-838523322290}" type="sibTrans" cxnId="{46DA2D48-912E-47E5-8B9A-77E437C0DED0}">
      <dgm:prSet/>
      <dgm:spPr/>
      <dgm:t>
        <a:bodyPr/>
        <a:lstStyle/>
        <a:p>
          <a:endParaRPr lang="ru-RU"/>
        </a:p>
      </dgm:t>
    </dgm:pt>
    <dgm:pt modelId="{0F9CD0AA-B9A8-4542-A8B8-A76BFA6703D2}">
      <dgm:prSet custT="1"/>
      <dgm:spPr>
        <a:solidFill>
          <a:srgbClr val="0070C0"/>
        </a:solidFill>
      </dgm:spPr>
      <dgm:t>
        <a:bodyPr/>
        <a:lstStyle/>
        <a:p>
          <a:pPr rtl="0"/>
          <a:r>
            <a:rPr lang="ru-RU" sz="1200" b="0" i="0" dirty="0" err="1"/>
            <a:t>Устойчи-вость</a:t>
          </a:r>
          <a:r>
            <a:rPr lang="ru-RU" sz="1200" b="0" i="0" dirty="0"/>
            <a:t> (</a:t>
          </a:r>
          <a:r>
            <a:rPr lang="en-CA" sz="1200" b="0" i="0" dirty="0"/>
            <a:t>robustness)</a:t>
          </a:r>
          <a:endParaRPr lang="ru-RU" sz="1200" dirty="0"/>
        </a:p>
      </dgm:t>
    </dgm:pt>
    <dgm:pt modelId="{97AC7E3D-897A-4D4B-BDDA-ABE3E99CDD7A}" type="parTrans" cxnId="{FEC20DFD-06B8-411A-A853-E0928A7D2025}">
      <dgm:prSet/>
      <dgm:spPr/>
      <dgm:t>
        <a:bodyPr/>
        <a:lstStyle/>
        <a:p>
          <a:endParaRPr lang="ru-RU"/>
        </a:p>
      </dgm:t>
    </dgm:pt>
    <dgm:pt modelId="{0866618E-5989-445C-ABB6-47DC4110CC55}" type="sibTrans" cxnId="{FEC20DFD-06B8-411A-A853-E0928A7D2025}">
      <dgm:prSet/>
      <dgm:spPr/>
      <dgm:t>
        <a:bodyPr/>
        <a:lstStyle/>
        <a:p>
          <a:endParaRPr lang="ru-RU"/>
        </a:p>
      </dgm:t>
    </dgm:pt>
    <dgm:pt modelId="{D1DE2122-692B-4288-8E61-2CDC4695E51E}">
      <dgm:prSet custT="1"/>
      <dgm:spPr>
        <a:solidFill>
          <a:srgbClr val="0070C0"/>
        </a:solidFill>
      </dgm:spPr>
      <dgm:t>
        <a:bodyPr/>
        <a:lstStyle/>
        <a:p>
          <a:pPr rtl="0"/>
          <a:r>
            <a:rPr lang="ru-RU" sz="1200" b="0" i="0" dirty="0"/>
            <a:t>Надеж-</a:t>
          </a:r>
          <a:r>
            <a:rPr lang="ru-RU" sz="1200" b="0" i="0" dirty="0" err="1"/>
            <a:t>ность</a:t>
          </a:r>
          <a:r>
            <a:rPr lang="ru-RU" sz="1200" b="0" i="0" dirty="0"/>
            <a:t> (</a:t>
          </a:r>
          <a:r>
            <a:rPr lang="en-CA" sz="1200" b="0" i="0" dirty="0"/>
            <a:t>reliability)</a:t>
          </a:r>
          <a:endParaRPr lang="ru-RU" sz="1200" dirty="0"/>
        </a:p>
      </dgm:t>
    </dgm:pt>
    <dgm:pt modelId="{32D8AA68-35B7-421B-ACD1-B37AC8C39714}" type="parTrans" cxnId="{EA22BF2A-E064-4F84-B3F7-3A701105A0B9}">
      <dgm:prSet/>
      <dgm:spPr/>
      <dgm:t>
        <a:bodyPr/>
        <a:lstStyle/>
        <a:p>
          <a:endParaRPr lang="ru-RU"/>
        </a:p>
      </dgm:t>
    </dgm:pt>
    <dgm:pt modelId="{1225474C-0BA0-4D28-BC11-E35D2848B639}" type="sibTrans" cxnId="{EA22BF2A-E064-4F84-B3F7-3A701105A0B9}">
      <dgm:prSet/>
      <dgm:spPr/>
      <dgm:t>
        <a:bodyPr/>
        <a:lstStyle/>
        <a:p>
          <a:endParaRPr lang="ru-RU"/>
        </a:p>
      </dgm:t>
    </dgm:pt>
    <dgm:pt modelId="{6E1F3473-E3DE-4F1B-BB99-BD942F3F58D0}">
      <dgm:prSet custT="1"/>
      <dgm:spPr>
        <a:solidFill>
          <a:srgbClr val="0070C0"/>
        </a:solidFill>
      </dgm:spPr>
      <dgm:t>
        <a:bodyPr/>
        <a:lstStyle/>
        <a:p>
          <a:pPr rtl="0"/>
          <a:r>
            <a:rPr lang="ru-RU" sz="1200" b="0" i="0" dirty="0" err="1"/>
            <a:t>Адапти-руемость</a:t>
          </a:r>
          <a:r>
            <a:rPr lang="ru-RU" sz="1200" b="0" i="0" dirty="0"/>
            <a:t> (</a:t>
          </a:r>
          <a:r>
            <a:rPr lang="en-CA" sz="1200" b="0" i="0" dirty="0"/>
            <a:t>Resiliency)</a:t>
          </a:r>
          <a:endParaRPr lang="ru-RU" sz="1200" dirty="0"/>
        </a:p>
      </dgm:t>
    </dgm:pt>
    <dgm:pt modelId="{FF18D052-93D1-4E2F-BD13-38C52ACBE4DC}" type="parTrans" cxnId="{E31F2996-2D90-4AAA-A83B-E6273A5DD31F}">
      <dgm:prSet/>
      <dgm:spPr/>
      <dgm:t>
        <a:bodyPr/>
        <a:lstStyle/>
        <a:p>
          <a:endParaRPr lang="ru-RU"/>
        </a:p>
      </dgm:t>
    </dgm:pt>
    <dgm:pt modelId="{C301FA67-5A19-4192-A67D-58EF589487BC}" type="sibTrans" cxnId="{E31F2996-2D90-4AAA-A83B-E6273A5DD31F}">
      <dgm:prSet/>
      <dgm:spPr/>
      <dgm:t>
        <a:bodyPr/>
        <a:lstStyle/>
        <a:p>
          <a:endParaRPr lang="ru-RU"/>
        </a:p>
      </dgm:t>
    </dgm:pt>
    <dgm:pt modelId="{B2D48D41-5A20-4C4E-94CC-8E7B69BDAC3E}">
      <dgm:prSet custT="1"/>
      <dgm:spPr>
        <a:solidFill>
          <a:srgbClr val="0070C0"/>
        </a:solidFill>
      </dgm:spPr>
      <dgm:t>
        <a:bodyPr/>
        <a:lstStyle/>
        <a:p>
          <a:pPr rtl="0"/>
          <a:r>
            <a:rPr lang="ru-RU" sz="1200" b="0" i="0" dirty="0" err="1"/>
            <a:t>Безопас-ность</a:t>
          </a:r>
          <a:r>
            <a:rPr lang="ru-RU" sz="1200" b="0" i="0" dirty="0"/>
            <a:t> (</a:t>
          </a:r>
          <a:r>
            <a:rPr lang="en-CA" sz="1200" b="0" i="0" dirty="0"/>
            <a:t>Security)</a:t>
          </a:r>
          <a:endParaRPr lang="ru-RU" sz="1200" dirty="0"/>
        </a:p>
      </dgm:t>
    </dgm:pt>
    <dgm:pt modelId="{43EACDC9-E424-46EC-868F-895B468C2CDE}" type="parTrans" cxnId="{40033731-DACB-4E3D-94DC-D9DC722E8196}">
      <dgm:prSet/>
      <dgm:spPr/>
      <dgm:t>
        <a:bodyPr/>
        <a:lstStyle/>
        <a:p>
          <a:endParaRPr lang="ru-RU"/>
        </a:p>
      </dgm:t>
    </dgm:pt>
    <dgm:pt modelId="{B3BCDB94-D1BF-46D0-AB2B-80BE69E1E0BB}" type="sibTrans" cxnId="{40033731-DACB-4E3D-94DC-D9DC722E8196}">
      <dgm:prSet/>
      <dgm:spPr/>
      <dgm:t>
        <a:bodyPr/>
        <a:lstStyle/>
        <a:p>
          <a:endParaRPr lang="ru-RU"/>
        </a:p>
      </dgm:t>
    </dgm:pt>
    <dgm:pt modelId="{2178EF64-4673-4873-9DC8-61FF370AAF21}">
      <dgm:prSet custT="1"/>
      <dgm:spPr>
        <a:solidFill>
          <a:srgbClr val="0070C0"/>
        </a:solidFill>
      </dgm:spPr>
      <dgm:t>
        <a:bodyPr/>
        <a:lstStyle/>
        <a:p>
          <a:pPr rtl="0"/>
          <a:r>
            <a:rPr lang="ru-RU" sz="1200" b="0" i="0" dirty="0" err="1"/>
            <a:t>Конфиден-циальность</a:t>
          </a:r>
          <a:r>
            <a:rPr lang="ru-RU" sz="1200" b="0" i="0" dirty="0"/>
            <a:t> (</a:t>
          </a:r>
          <a:r>
            <a:rPr lang="en-CA" sz="1200" b="0" i="0" dirty="0"/>
            <a:t>Privacy)</a:t>
          </a:r>
          <a:endParaRPr lang="ru-RU" sz="1200" dirty="0"/>
        </a:p>
      </dgm:t>
    </dgm:pt>
    <dgm:pt modelId="{44082870-5A6F-4E81-8215-B6F1BA913827}" type="parTrans" cxnId="{94699BCA-9247-4F21-AE96-28A2DF7A06E2}">
      <dgm:prSet/>
      <dgm:spPr/>
      <dgm:t>
        <a:bodyPr/>
        <a:lstStyle/>
        <a:p>
          <a:endParaRPr lang="ru-RU"/>
        </a:p>
      </dgm:t>
    </dgm:pt>
    <dgm:pt modelId="{63D6068F-440E-4CAF-B9AA-A98DA44F8F2B}" type="sibTrans" cxnId="{94699BCA-9247-4F21-AE96-28A2DF7A06E2}">
      <dgm:prSet/>
      <dgm:spPr/>
      <dgm:t>
        <a:bodyPr/>
        <a:lstStyle/>
        <a:p>
          <a:endParaRPr lang="ru-RU"/>
        </a:p>
      </dgm:t>
    </dgm:pt>
    <dgm:pt modelId="{C00F9C6E-923A-46BB-B6C5-040148A259E8}">
      <dgm:prSet custT="1"/>
      <dgm:spPr>
        <a:solidFill>
          <a:srgbClr val="0070C0"/>
        </a:solidFill>
      </dgm:spPr>
      <dgm:t>
        <a:bodyPr/>
        <a:lstStyle/>
        <a:p>
          <a:pPr rtl="0"/>
          <a:r>
            <a:rPr lang="ru-RU" sz="1200" b="0" i="0" dirty="0"/>
            <a:t>Этика (</a:t>
          </a:r>
          <a:r>
            <a:rPr lang="en-CA" sz="1200" b="0" i="0" dirty="0"/>
            <a:t>Ethics)</a:t>
          </a:r>
          <a:endParaRPr lang="ru-RU" sz="1200" dirty="0"/>
        </a:p>
      </dgm:t>
    </dgm:pt>
    <dgm:pt modelId="{228DEA52-11AA-4EBC-A148-8E68E92A18C8}" type="parTrans" cxnId="{B2EA41F9-1634-44BC-8C45-C3FC900FEDE0}">
      <dgm:prSet/>
      <dgm:spPr/>
      <dgm:t>
        <a:bodyPr/>
        <a:lstStyle/>
        <a:p>
          <a:endParaRPr lang="ru-RU"/>
        </a:p>
      </dgm:t>
    </dgm:pt>
    <dgm:pt modelId="{88566ECD-3244-4383-9031-5801E1DEC0A9}" type="sibTrans" cxnId="{B2EA41F9-1634-44BC-8C45-C3FC900FEDE0}">
      <dgm:prSet/>
      <dgm:spPr/>
      <dgm:t>
        <a:bodyPr/>
        <a:lstStyle/>
        <a:p>
          <a:endParaRPr lang="ru-RU"/>
        </a:p>
      </dgm:t>
    </dgm:pt>
    <dgm:pt modelId="{D8517A5A-7665-46E4-B0C5-2204FA3D570B}" type="pres">
      <dgm:prSet presAssocID="{2AB0EFB3-DCA4-4542-A649-E909E2708727}" presName="Name0" presStyleCnt="0">
        <dgm:presLayoutVars>
          <dgm:chMax val="1"/>
          <dgm:dir/>
          <dgm:animLvl val="ctr"/>
          <dgm:resizeHandles val="exact"/>
        </dgm:presLayoutVars>
      </dgm:prSet>
      <dgm:spPr/>
    </dgm:pt>
    <dgm:pt modelId="{0D8D5CE7-DB9A-4E17-8B76-DD9196B912ED}" type="pres">
      <dgm:prSet presAssocID="{369EFBFB-D699-45C7-9F5A-DF4952396F5C}" presName="centerShape" presStyleLbl="node0" presStyleIdx="0" presStyleCnt="1"/>
      <dgm:spPr/>
    </dgm:pt>
    <dgm:pt modelId="{F40B599A-6659-480B-BAC5-C6F7E88A8D1B}" type="pres">
      <dgm:prSet presAssocID="{0F9CD0AA-B9A8-4542-A8B8-A76BFA6703D2}" presName="node" presStyleLbl="node1" presStyleIdx="0" presStyleCnt="6" custScaleX="115831">
        <dgm:presLayoutVars>
          <dgm:bulletEnabled val="1"/>
        </dgm:presLayoutVars>
      </dgm:prSet>
      <dgm:spPr/>
    </dgm:pt>
    <dgm:pt modelId="{7D6076B8-799C-4B65-826D-6847FCDED5A4}" type="pres">
      <dgm:prSet presAssocID="{0F9CD0AA-B9A8-4542-A8B8-A76BFA6703D2}" presName="dummy" presStyleCnt="0"/>
      <dgm:spPr/>
    </dgm:pt>
    <dgm:pt modelId="{0327B69C-4335-4C22-AC2C-6412F2363BF3}" type="pres">
      <dgm:prSet presAssocID="{0866618E-5989-445C-ABB6-47DC4110CC55}" presName="sibTrans" presStyleLbl="sibTrans2D1" presStyleIdx="0" presStyleCnt="6"/>
      <dgm:spPr/>
    </dgm:pt>
    <dgm:pt modelId="{5B914BC8-E38D-42DE-A364-41E65026DA82}" type="pres">
      <dgm:prSet presAssocID="{D1DE2122-692B-4288-8E61-2CDC4695E51E}" presName="node" presStyleLbl="node1" presStyleIdx="1" presStyleCnt="6" custScaleX="110363">
        <dgm:presLayoutVars>
          <dgm:bulletEnabled val="1"/>
        </dgm:presLayoutVars>
      </dgm:prSet>
      <dgm:spPr/>
    </dgm:pt>
    <dgm:pt modelId="{C1463404-302E-4266-85E1-0638CBDDB640}" type="pres">
      <dgm:prSet presAssocID="{D1DE2122-692B-4288-8E61-2CDC4695E51E}" presName="dummy" presStyleCnt="0"/>
      <dgm:spPr/>
    </dgm:pt>
    <dgm:pt modelId="{D7FD9267-D2C8-45C8-A59B-ACC8C8574E9E}" type="pres">
      <dgm:prSet presAssocID="{1225474C-0BA0-4D28-BC11-E35D2848B639}" presName="sibTrans" presStyleLbl="sibTrans2D1" presStyleIdx="1" presStyleCnt="6"/>
      <dgm:spPr/>
    </dgm:pt>
    <dgm:pt modelId="{37EBC984-EC4A-49A2-B584-FFBDD01EDDA4}" type="pres">
      <dgm:prSet presAssocID="{6E1F3473-E3DE-4F1B-BB99-BD942F3F58D0}" presName="node" presStyleLbl="node1" presStyleIdx="2" presStyleCnt="6" custScaleX="118292">
        <dgm:presLayoutVars>
          <dgm:bulletEnabled val="1"/>
        </dgm:presLayoutVars>
      </dgm:prSet>
      <dgm:spPr/>
    </dgm:pt>
    <dgm:pt modelId="{32DC1FA0-73CD-4B17-84D2-7551FB2DCF3E}" type="pres">
      <dgm:prSet presAssocID="{6E1F3473-E3DE-4F1B-BB99-BD942F3F58D0}" presName="dummy" presStyleCnt="0"/>
      <dgm:spPr/>
    </dgm:pt>
    <dgm:pt modelId="{0160032E-6D8A-4725-AB2C-0781B5244AB1}" type="pres">
      <dgm:prSet presAssocID="{C301FA67-5A19-4192-A67D-58EF589487BC}" presName="sibTrans" presStyleLbl="sibTrans2D1" presStyleIdx="2" presStyleCnt="6"/>
      <dgm:spPr/>
    </dgm:pt>
    <dgm:pt modelId="{B30D1696-48CC-44D9-A91F-D9F42D20242A}" type="pres">
      <dgm:prSet presAssocID="{B2D48D41-5A20-4C4E-94CC-8E7B69BDAC3E}" presName="node" presStyleLbl="node1" presStyleIdx="3" presStyleCnt="6" custScaleX="117559">
        <dgm:presLayoutVars>
          <dgm:bulletEnabled val="1"/>
        </dgm:presLayoutVars>
      </dgm:prSet>
      <dgm:spPr/>
    </dgm:pt>
    <dgm:pt modelId="{54608A89-9AA7-45BE-AF16-4923A2557398}" type="pres">
      <dgm:prSet presAssocID="{B2D48D41-5A20-4C4E-94CC-8E7B69BDAC3E}" presName="dummy" presStyleCnt="0"/>
      <dgm:spPr/>
    </dgm:pt>
    <dgm:pt modelId="{833DA455-DEA2-4C1C-A3D4-F79AA2963FCD}" type="pres">
      <dgm:prSet presAssocID="{B3BCDB94-D1BF-46D0-AB2B-80BE69E1E0BB}" presName="sibTrans" presStyleLbl="sibTrans2D1" presStyleIdx="3" presStyleCnt="6"/>
      <dgm:spPr/>
    </dgm:pt>
    <dgm:pt modelId="{0B43FD2A-A09B-4472-8482-4CD699ABD005}" type="pres">
      <dgm:prSet presAssocID="{2178EF64-4673-4873-9DC8-61FF370AAF21}" presName="node" presStyleLbl="node1" presStyleIdx="4" presStyleCnt="6" custScaleX="112151">
        <dgm:presLayoutVars>
          <dgm:bulletEnabled val="1"/>
        </dgm:presLayoutVars>
      </dgm:prSet>
      <dgm:spPr/>
    </dgm:pt>
    <dgm:pt modelId="{9E6B5E8A-2E61-4EB0-9EFE-03B32890C125}" type="pres">
      <dgm:prSet presAssocID="{2178EF64-4673-4873-9DC8-61FF370AAF21}" presName="dummy" presStyleCnt="0"/>
      <dgm:spPr/>
    </dgm:pt>
    <dgm:pt modelId="{7E4CB042-9D01-48A8-81D2-490FB1C46F54}" type="pres">
      <dgm:prSet presAssocID="{63D6068F-440E-4CAF-B9AA-A98DA44F8F2B}" presName="sibTrans" presStyleLbl="sibTrans2D1" presStyleIdx="4" presStyleCnt="6"/>
      <dgm:spPr/>
    </dgm:pt>
    <dgm:pt modelId="{4180E953-DB89-4FB3-BBA8-A72D61E6DBA1}" type="pres">
      <dgm:prSet presAssocID="{C00F9C6E-923A-46BB-B6C5-040148A259E8}" presName="node" presStyleLbl="node1" presStyleIdx="5" presStyleCnt="6" custScaleX="113770">
        <dgm:presLayoutVars>
          <dgm:bulletEnabled val="1"/>
        </dgm:presLayoutVars>
      </dgm:prSet>
      <dgm:spPr/>
    </dgm:pt>
    <dgm:pt modelId="{9AC414DA-837C-4F0A-8AFA-DC71073498BD}" type="pres">
      <dgm:prSet presAssocID="{C00F9C6E-923A-46BB-B6C5-040148A259E8}" presName="dummy" presStyleCnt="0"/>
      <dgm:spPr/>
    </dgm:pt>
    <dgm:pt modelId="{5DBE2A37-788A-41B8-B64A-D85631901634}" type="pres">
      <dgm:prSet presAssocID="{88566ECD-3244-4383-9031-5801E1DEC0A9}" presName="sibTrans" presStyleLbl="sibTrans2D1" presStyleIdx="5" presStyleCnt="6"/>
      <dgm:spPr/>
    </dgm:pt>
  </dgm:ptLst>
  <dgm:cxnLst>
    <dgm:cxn modelId="{59E6B002-6BD0-4755-B389-8C69A9B2A9BB}" type="presOf" srcId="{B3BCDB94-D1BF-46D0-AB2B-80BE69E1E0BB}" destId="{833DA455-DEA2-4C1C-A3D4-F79AA2963FCD}" srcOrd="0" destOrd="0" presId="urn:microsoft.com/office/officeart/2005/8/layout/radial6"/>
    <dgm:cxn modelId="{AA739A05-6FA7-4A20-B9FD-E9E5856071C6}" type="presOf" srcId="{2178EF64-4673-4873-9DC8-61FF370AAF21}" destId="{0B43FD2A-A09B-4472-8482-4CD699ABD005}" srcOrd="0" destOrd="0" presId="urn:microsoft.com/office/officeart/2005/8/layout/radial6"/>
    <dgm:cxn modelId="{A181430B-2EAD-4415-81A4-0A829F829E64}" type="presOf" srcId="{C301FA67-5A19-4192-A67D-58EF589487BC}" destId="{0160032E-6D8A-4725-AB2C-0781B5244AB1}" srcOrd="0" destOrd="0" presId="urn:microsoft.com/office/officeart/2005/8/layout/radial6"/>
    <dgm:cxn modelId="{EA22BF2A-E064-4F84-B3F7-3A701105A0B9}" srcId="{369EFBFB-D699-45C7-9F5A-DF4952396F5C}" destId="{D1DE2122-692B-4288-8E61-2CDC4695E51E}" srcOrd="1" destOrd="0" parTransId="{32D8AA68-35B7-421B-ACD1-B37AC8C39714}" sibTransId="{1225474C-0BA0-4D28-BC11-E35D2848B639}"/>
    <dgm:cxn modelId="{40033731-DACB-4E3D-94DC-D9DC722E8196}" srcId="{369EFBFB-D699-45C7-9F5A-DF4952396F5C}" destId="{B2D48D41-5A20-4C4E-94CC-8E7B69BDAC3E}" srcOrd="3" destOrd="0" parTransId="{43EACDC9-E424-46EC-868F-895B468C2CDE}" sibTransId="{B3BCDB94-D1BF-46D0-AB2B-80BE69E1E0BB}"/>
    <dgm:cxn modelId="{46DA2D48-912E-47E5-8B9A-77E437C0DED0}" srcId="{2AB0EFB3-DCA4-4542-A649-E909E2708727}" destId="{369EFBFB-D699-45C7-9F5A-DF4952396F5C}" srcOrd="0" destOrd="0" parTransId="{D73C7975-8BAE-499A-A6D1-1FDDC5394CE7}" sibTransId="{994D92F1-A9D7-4740-BCD5-838523322290}"/>
    <dgm:cxn modelId="{11A14C81-B04E-4086-AA54-07C2AF5C6959}" type="presOf" srcId="{B2D48D41-5A20-4C4E-94CC-8E7B69BDAC3E}" destId="{B30D1696-48CC-44D9-A91F-D9F42D20242A}" srcOrd="0" destOrd="0" presId="urn:microsoft.com/office/officeart/2005/8/layout/radial6"/>
    <dgm:cxn modelId="{E31F2996-2D90-4AAA-A83B-E6273A5DD31F}" srcId="{369EFBFB-D699-45C7-9F5A-DF4952396F5C}" destId="{6E1F3473-E3DE-4F1B-BB99-BD942F3F58D0}" srcOrd="2" destOrd="0" parTransId="{FF18D052-93D1-4E2F-BD13-38C52ACBE4DC}" sibTransId="{C301FA67-5A19-4192-A67D-58EF589487BC}"/>
    <dgm:cxn modelId="{62AB00AC-920A-4498-8EF8-A38E9F0B61C0}" type="presOf" srcId="{2AB0EFB3-DCA4-4542-A649-E909E2708727}" destId="{D8517A5A-7665-46E4-B0C5-2204FA3D570B}" srcOrd="0" destOrd="0" presId="urn:microsoft.com/office/officeart/2005/8/layout/radial6"/>
    <dgm:cxn modelId="{189B7CAD-B220-441D-B26E-4A721C2516B0}" type="presOf" srcId="{C00F9C6E-923A-46BB-B6C5-040148A259E8}" destId="{4180E953-DB89-4FB3-BBA8-A72D61E6DBA1}" srcOrd="0" destOrd="0" presId="urn:microsoft.com/office/officeart/2005/8/layout/radial6"/>
    <dgm:cxn modelId="{BD8FB8B0-0B4B-47BD-91E0-32D2CA2354D1}" type="presOf" srcId="{0F9CD0AA-B9A8-4542-A8B8-A76BFA6703D2}" destId="{F40B599A-6659-480B-BAC5-C6F7E88A8D1B}" srcOrd="0" destOrd="0" presId="urn:microsoft.com/office/officeart/2005/8/layout/radial6"/>
    <dgm:cxn modelId="{2FB6FEB3-E37D-472D-85C6-A19DE21144DB}" type="presOf" srcId="{88566ECD-3244-4383-9031-5801E1DEC0A9}" destId="{5DBE2A37-788A-41B8-B64A-D85631901634}" srcOrd="0" destOrd="0" presId="urn:microsoft.com/office/officeart/2005/8/layout/radial6"/>
    <dgm:cxn modelId="{566A0CBA-F126-4B1B-928C-4C293B76AC4B}" type="presOf" srcId="{369EFBFB-D699-45C7-9F5A-DF4952396F5C}" destId="{0D8D5CE7-DB9A-4E17-8B76-DD9196B912ED}" srcOrd="0" destOrd="0" presId="urn:microsoft.com/office/officeart/2005/8/layout/radial6"/>
    <dgm:cxn modelId="{94699BCA-9247-4F21-AE96-28A2DF7A06E2}" srcId="{369EFBFB-D699-45C7-9F5A-DF4952396F5C}" destId="{2178EF64-4673-4873-9DC8-61FF370AAF21}" srcOrd="4" destOrd="0" parTransId="{44082870-5A6F-4E81-8215-B6F1BA913827}" sibTransId="{63D6068F-440E-4CAF-B9AA-A98DA44F8F2B}"/>
    <dgm:cxn modelId="{0CA81EDA-5526-4EDB-8DBD-0A7F3D26A549}" type="presOf" srcId="{6E1F3473-E3DE-4F1B-BB99-BD942F3F58D0}" destId="{37EBC984-EC4A-49A2-B584-FFBDD01EDDA4}" srcOrd="0" destOrd="0" presId="urn:microsoft.com/office/officeart/2005/8/layout/radial6"/>
    <dgm:cxn modelId="{937859DC-ADE3-4015-B836-57417EE833B1}" type="presOf" srcId="{63D6068F-440E-4CAF-B9AA-A98DA44F8F2B}" destId="{7E4CB042-9D01-48A8-81D2-490FB1C46F54}" srcOrd="0" destOrd="0" presId="urn:microsoft.com/office/officeart/2005/8/layout/radial6"/>
    <dgm:cxn modelId="{D0E697E3-D643-4825-AA50-F76395CD1744}" type="presOf" srcId="{D1DE2122-692B-4288-8E61-2CDC4695E51E}" destId="{5B914BC8-E38D-42DE-A364-41E65026DA82}" srcOrd="0" destOrd="0" presId="urn:microsoft.com/office/officeart/2005/8/layout/radial6"/>
    <dgm:cxn modelId="{51124CE5-2BE5-483B-865C-8A5A89385490}" type="presOf" srcId="{0866618E-5989-445C-ABB6-47DC4110CC55}" destId="{0327B69C-4335-4C22-AC2C-6412F2363BF3}" srcOrd="0" destOrd="0" presId="urn:microsoft.com/office/officeart/2005/8/layout/radial6"/>
    <dgm:cxn modelId="{B2EA41F9-1634-44BC-8C45-C3FC900FEDE0}" srcId="{369EFBFB-D699-45C7-9F5A-DF4952396F5C}" destId="{C00F9C6E-923A-46BB-B6C5-040148A259E8}" srcOrd="5" destOrd="0" parTransId="{228DEA52-11AA-4EBC-A148-8E68E92A18C8}" sibTransId="{88566ECD-3244-4383-9031-5801E1DEC0A9}"/>
    <dgm:cxn modelId="{FCBA0DFB-DE7C-434E-B1F7-E97AD110EA09}" type="presOf" srcId="{1225474C-0BA0-4D28-BC11-E35D2848B639}" destId="{D7FD9267-D2C8-45C8-A59B-ACC8C8574E9E}" srcOrd="0" destOrd="0" presId="urn:microsoft.com/office/officeart/2005/8/layout/radial6"/>
    <dgm:cxn modelId="{FEC20DFD-06B8-411A-A853-E0928A7D2025}" srcId="{369EFBFB-D699-45C7-9F5A-DF4952396F5C}" destId="{0F9CD0AA-B9A8-4542-A8B8-A76BFA6703D2}" srcOrd="0" destOrd="0" parTransId="{97AC7E3D-897A-4D4B-BDDA-ABE3E99CDD7A}" sibTransId="{0866618E-5989-445C-ABB6-47DC4110CC55}"/>
    <dgm:cxn modelId="{106ADE40-17EB-43A6-9967-8F260C876DCF}" type="presParOf" srcId="{D8517A5A-7665-46E4-B0C5-2204FA3D570B}" destId="{0D8D5CE7-DB9A-4E17-8B76-DD9196B912ED}" srcOrd="0" destOrd="0" presId="urn:microsoft.com/office/officeart/2005/8/layout/radial6"/>
    <dgm:cxn modelId="{58BFB36F-FFA9-4B0B-96D6-FAEF08C8B3D0}" type="presParOf" srcId="{D8517A5A-7665-46E4-B0C5-2204FA3D570B}" destId="{F40B599A-6659-480B-BAC5-C6F7E88A8D1B}" srcOrd="1" destOrd="0" presId="urn:microsoft.com/office/officeart/2005/8/layout/radial6"/>
    <dgm:cxn modelId="{7D97AB4B-EBF8-41A0-B3D3-0680173E4547}" type="presParOf" srcId="{D8517A5A-7665-46E4-B0C5-2204FA3D570B}" destId="{7D6076B8-799C-4B65-826D-6847FCDED5A4}" srcOrd="2" destOrd="0" presId="urn:microsoft.com/office/officeart/2005/8/layout/radial6"/>
    <dgm:cxn modelId="{FF82456D-2CA4-42FA-8341-D54F2FCA2D66}" type="presParOf" srcId="{D8517A5A-7665-46E4-B0C5-2204FA3D570B}" destId="{0327B69C-4335-4C22-AC2C-6412F2363BF3}" srcOrd="3" destOrd="0" presId="urn:microsoft.com/office/officeart/2005/8/layout/radial6"/>
    <dgm:cxn modelId="{0CB72830-AE86-4FB9-9F36-68D336473F97}" type="presParOf" srcId="{D8517A5A-7665-46E4-B0C5-2204FA3D570B}" destId="{5B914BC8-E38D-42DE-A364-41E65026DA82}" srcOrd="4" destOrd="0" presId="urn:microsoft.com/office/officeart/2005/8/layout/radial6"/>
    <dgm:cxn modelId="{E7C28C35-76A2-4DF1-9785-D037A8466933}" type="presParOf" srcId="{D8517A5A-7665-46E4-B0C5-2204FA3D570B}" destId="{C1463404-302E-4266-85E1-0638CBDDB640}" srcOrd="5" destOrd="0" presId="urn:microsoft.com/office/officeart/2005/8/layout/radial6"/>
    <dgm:cxn modelId="{6FEF14E2-11E5-4619-8CEB-CD9A720C2752}" type="presParOf" srcId="{D8517A5A-7665-46E4-B0C5-2204FA3D570B}" destId="{D7FD9267-D2C8-45C8-A59B-ACC8C8574E9E}" srcOrd="6" destOrd="0" presId="urn:microsoft.com/office/officeart/2005/8/layout/radial6"/>
    <dgm:cxn modelId="{D1FA162D-26F3-4F9A-8FDE-19F8C0080B7F}" type="presParOf" srcId="{D8517A5A-7665-46E4-B0C5-2204FA3D570B}" destId="{37EBC984-EC4A-49A2-B584-FFBDD01EDDA4}" srcOrd="7" destOrd="0" presId="urn:microsoft.com/office/officeart/2005/8/layout/radial6"/>
    <dgm:cxn modelId="{E1324997-4062-4964-9CB5-396EA5A31B7E}" type="presParOf" srcId="{D8517A5A-7665-46E4-B0C5-2204FA3D570B}" destId="{32DC1FA0-73CD-4B17-84D2-7551FB2DCF3E}" srcOrd="8" destOrd="0" presId="urn:microsoft.com/office/officeart/2005/8/layout/radial6"/>
    <dgm:cxn modelId="{8CDCAB9B-A46D-4461-BB6B-E72CFEAD232D}" type="presParOf" srcId="{D8517A5A-7665-46E4-B0C5-2204FA3D570B}" destId="{0160032E-6D8A-4725-AB2C-0781B5244AB1}" srcOrd="9" destOrd="0" presId="urn:microsoft.com/office/officeart/2005/8/layout/radial6"/>
    <dgm:cxn modelId="{BECD7D03-E711-4852-9266-EE0FB787C580}" type="presParOf" srcId="{D8517A5A-7665-46E4-B0C5-2204FA3D570B}" destId="{B30D1696-48CC-44D9-A91F-D9F42D20242A}" srcOrd="10" destOrd="0" presId="urn:microsoft.com/office/officeart/2005/8/layout/radial6"/>
    <dgm:cxn modelId="{31C50CB3-F949-4829-95BD-C996D2195AC5}" type="presParOf" srcId="{D8517A5A-7665-46E4-B0C5-2204FA3D570B}" destId="{54608A89-9AA7-45BE-AF16-4923A2557398}" srcOrd="11" destOrd="0" presId="urn:microsoft.com/office/officeart/2005/8/layout/radial6"/>
    <dgm:cxn modelId="{DF6B57EC-3105-40FB-ABD2-EE9AA28055E2}" type="presParOf" srcId="{D8517A5A-7665-46E4-B0C5-2204FA3D570B}" destId="{833DA455-DEA2-4C1C-A3D4-F79AA2963FCD}" srcOrd="12" destOrd="0" presId="urn:microsoft.com/office/officeart/2005/8/layout/radial6"/>
    <dgm:cxn modelId="{6C1F11D3-A6B6-41C6-B39C-090A18414F26}" type="presParOf" srcId="{D8517A5A-7665-46E4-B0C5-2204FA3D570B}" destId="{0B43FD2A-A09B-4472-8482-4CD699ABD005}" srcOrd="13" destOrd="0" presId="urn:microsoft.com/office/officeart/2005/8/layout/radial6"/>
    <dgm:cxn modelId="{C09A58C5-9175-4241-83C9-243F50504332}" type="presParOf" srcId="{D8517A5A-7665-46E4-B0C5-2204FA3D570B}" destId="{9E6B5E8A-2E61-4EB0-9EFE-03B32890C125}" srcOrd="14" destOrd="0" presId="urn:microsoft.com/office/officeart/2005/8/layout/radial6"/>
    <dgm:cxn modelId="{476F87DE-EFC8-4963-9B34-815E114BEA7D}" type="presParOf" srcId="{D8517A5A-7665-46E4-B0C5-2204FA3D570B}" destId="{7E4CB042-9D01-48A8-81D2-490FB1C46F54}" srcOrd="15" destOrd="0" presId="urn:microsoft.com/office/officeart/2005/8/layout/radial6"/>
    <dgm:cxn modelId="{B6013B6D-05EA-4DBE-BA68-8E4026C2E202}" type="presParOf" srcId="{D8517A5A-7665-46E4-B0C5-2204FA3D570B}" destId="{4180E953-DB89-4FB3-BBA8-A72D61E6DBA1}" srcOrd="16" destOrd="0" presId="urn:microsoft.com/office/officeart/2005/8/layout/radial6"/>
    <dgm:cxn modelId="{69B5419D-6A31-4CF0-A27F-7F98EC367E9F}" type="presParOf" srcId="{D8517A5A-7665-46E4-B0C5-2204FA3D570B}" destId="{9AC414DA-837C-4F0A-8AFA-DC71073498BD}" srcOrd="17" destOrd="0" presId="urn:microsoft.com/office/officeart/2005/8/layout/radial6"/>
    <dgm:cxn modelId="{112BE590-9B1B-4982-96E2-CE03EC482470}" type="presParOf" srcId="{D8517A5A-7665-46E4-B0C5-2204FA3D570B}" destId="{5DBE2A37-788A-41B8-B64A-D85631901634}" srcOrd="18"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7A0645F-7106-407C-908B-233E87D70924}"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ru-RU"/>
        </a:p>
      </dgm:t>
    </dgm:pt>
    <dgm:pt modelId="{82162347-514F-4F7B-A420-91BE6F571259}">
      <dgm:prSet/>
      <dgm:spPr/>
      <dgm:t>
        <a:bodyPr/>
        <a:lstStyle/>
        <a:p>
          <a:pPr rtl="0"/>
          <a:r>
            <a:rPr lang="ru-RU" b="0" i="0"/>
            <a:t>Отсутствие предвзятости моделей ИИ</a:t>
          </a:r>
          <a:endParaRPr lang="ru-RU"/>
        </a:p>
      </dgm:t>
    </dgm:pt>
    <dgm:pt modelId="{011ED3A5-D476-488A-918E-1B08C571E89E}" type="parTrans" cxnId="{48A6D36B-FC45-4D87-98FE-2A3BE6F1AA98}">
      <dgm:prSet/>
      <dgm:spPr/>
      <dgm:t>
        <a:bodyPr/>
        <a:lstStyle/>
        <a:p>
          <a:endParaRPr lang="ru-RU"/>
        </a:p>
      </dgm:t>
    </dgm:pt>
    <dgm:pt modelId="{8170266E-E3D6-4EF9-A6CB-AA5D8DA10429}" type="sibTrans" cxnId="{48A6D36B-FC45-4D87-98FE-2A3BE6F1AA98}">
      <dgm:prSet/>
      <dgm:spPr/>
      <dgm:t>
        <a:bodyPr/>
        <a:lstStyle/>
        <a:p>
          <a:endParaRPr lang="ru-RU"/>
        </a:p>
      </dgm:t>
    </dgm:pt>
    <dgm:pt modelId="{BE17666A-BCEF-41F5-A1EA-B13A60538DED}">
      <dgm:prSet/>
      <dgm:spPr/>
      <dgm:t>
        <a:bodyPr/>
        <a:lstStyle/>
        <a:p>
          <a:pPr rtl="0"/>
          <a:r>
            <a:rPr lang="ru-RU" b="0" i="0" dirty="0"/>
            <a:t>Конфиденциальность данных </a:t>
          </a:r>
          <a:endParaRPr lang="ru-RU" dirty="0"/>
        </a:p>
      </dgm:t>
    </dgm:pt>
    <dgm:pt modelId="{DE97D8AC-9362-4B4B-9E28-A9F37C38CE3D}" type="parTrans" cxnId="{C4F2BFB6-5676-4FF6-A91C-17F68939F125}">
      <dgm:prSet/>
      <dgm:spPr/>
      <dgm:t>
        <a:bodyPr/>
        <a:lstStyle/>
        <a:p>
          <a:endParaRPr lang="ru-RU"/>
        </a:p>
      </dgm:t>
    </dgm:pt>
    <dgm:pt modelId="{96AAA173-94B7-4DEA-A194-31067588F434}" type="sibTrans" cxnId="{C4F2BFB6-5676-4FF6-A91C-17F68939F125}">
      <dgm:prSet/>
      <dgm:spPr/>
      <dgm:t>
        <a:bodyPr/>
        <a:lstStyle/>
        <a:p>
          <a:endParaRPr lang="ru-RU"/>
        </a:p>
      </dgm:t>
    </dgm:pt>
    <dgm:pt modelId="{EAA4FF24-95AE-41EC-BD32-5DB12AB7F04C}">
      <dgm:prSet/>
      <dgm:spPr/>
      <dgm:t>
        <a:bodyPr/>
        <a:lstStyle/>
        <a:p>
          <a:pPr rtl="0"/>
          <a:r>
            <a:rPr lang="ru-RU" b="0" i="0"/>
            <a:t>Безопасности и устойчивость ИИ</a:t>
          </a:r>
          <a:endParaRPr lang="ru-RU"/>
        </a:p>
      </dgm:t>
    </dgm:pt>
    <dgm:pt modelId="{7C5E20FD-4C12-4CDE-88CD-68DF9F1AA3EF}" type="parTrans" cxnId="{C4156108-FF15-48CB-A886-6BE8F3F99BEF}">
      <dgm:prSet/>
      <dgm:spPr/>
      <dgm:t>
        <a:bodyPr/>
        <a:lstStyle/>
        <a:p>
          <a:endParaRPr lang="ru-RU"/>
        </a:p>
      </dgm:t>
    </dgm:pt>
    <dgm:pt modelId="{E8030FF4-E969-4AD9-BF5A-7ED88378C0C9}" type="sibTrans" cxnId="{C4156108-FF15-48CB-A886-6BE8F3F99BEF}">
      <dgm:prSet/>
      <dgm:spPr/>
      <dgm:t>
        <a:bodyPr/>
        <a:lstStyle/>
        <a:p>
          <a:endParaRPr lang="ru-RU"/>
        </a:p>
      </dgm:t>
    </dgm:pt>
    <dgm:pt modelId="{7B35CF91-71F5-4D2F-BB8D-FD7E960C0D64}">
      <dgm:prSet/>
      <dgm:spPr/>
      <dgm:t>
        <a:bodyPr/>
        <a:lstStyle/>
        <a:p>
          <a:pPr rtl="0"/>
          <a:r>
            <a:rPr lang="ru-RU" b="0" i="0" dirty="0"/>
            <a:t>Объяснимость и интерпретируемость ИИ</a:t>
          </a:r>
          <a:endParaRPr lang="ru-RU" dirty="0"/>
        </a:p>
      </dgm:t>
    </dgm:pt>
    <dgm:pt modelId="{6977FC8F-FE5A-4580-AADF-1B04C5761564}" type="parTrans" cxnId="{CF0A2E44-135C-4CC2-B869-2C1EDFC51EAB}">
      <dgm:prSet/>
      <dgm:spPr/>
      <dgm:t>
        <a:bodyPr/>
        <a:lstStyle/>
        <a:p>
          <a:endParaRPr lang="ru-RU"/>
        </a:p>
      </dgm:t>
    </dgm:pt>
    <dgm:pt modelId="{8757E51D-1D5F-4961-9840-0B719B661AED}" type="sibTrans" cxnId="{CF0A2E44-135C-4CC2-B869-2C1EDFC51EAB}">
      <dgm:prSet/>
      <dgm:spPr/>
      <dgm:t>
        <a:bodyPr/>
        <a:lstStyle/>
        <a:p>
          <a:endParaRPr lang="ru-RU"/>
        </a:p>
      </dgm:t>
    </dgm:pt>
    <dgm:pt modelId="{A5721229-4DA2-49E3-86CD-72022FA5946E}">
      <dgm:prSet/>
      <dgm:spPr/>
      <dgm:t>
        <a:bodyPr/>
        <a:lstStyle/>
        <a:p>
          <a:pPr rtl="0"/>
          <a:r>
            <a:rPr lang="ru-RU" b="0" i="0"/>
            <a:t>Прозрачность и подотчетность ИИ</a:t>
          </a:r>
          <a:endParaRPr lang="ru-RU"/>
        </a:p>
      </dgm:t>
    </dgm:pt>
    <dgm:pt modelId="{E5C03512-A22A-4C16-9CFF-05173E121E33}" type="parTrans" cxnId="{059E6B54-6772-41E1-931A-7CD9E55C8E84}">
      <dgm:prSet/>
      <dgm:spPr/>
      <dgm:t>
        <a:bodyPr/>
        <a:lstStyle/>
        <a:p>
          <a:endParaRPr lang="ru-RU"/>
        </a:p>
      </dgm:t>
    </dgm:pt>
    <dgm:pt modelId="{837C9C55-5E0C-4113-8136-DDC46BBC643F}" type="sibTrans" cxnId="{059E6B54-6772-41E1-931A-7CD9E55C8E84}">
      <dgm:prSet/>
      <dgm:spPr/>
      <dgm:t>
        <a:bodyPr/>
        <a:lstStyle/>
        <a:p>
          <a:endParaRPr lang="ru-RU"/>
        </a:p>
      </dgm:t>
    </dgm:pt>
    <dgm:pt modelId="{E9ED3697-7321-4744-87AD-B77A771CFBD6}">
      <dgm:prSet/>
      <dgm:spPr/>
      <dgm:t>
        <a:bodyPr/>
        <a:lstStyle/>
        <a:p>
          <a:pPr rtl="0"/>
          <a:r>
            <a:rPr lang="ru-RU" b="0" i="0" dirty="0"/>
            <a:t>Достоверность и надежность ИИ</a:t>
          </a:r>
          <a:endParaRPr lang="ru-RU" dirty="0"/>
        </a:p>
      </dgm:t>
    </dgm:pt>
    <dgm:pt modelId="{8AA4158C-41F4-45C6-88B7-8A8948EE7B0B}" type="parTrans" cxnId="{6FCAF674-346F-4AD6-B5B7-8E9518B9F12A}">
      <dgm:prSet/>
      <dgm:spPr/>
      <dgm:t>
        <a:bodyPr/>
        <a:lstStyle/>
        <a:p>
          <a:endParaRPr lang="ru-RU"/>
        </a:p>
      </dgm:t>
    </dgm:pt>
    <dgm:pt modelId="{3C62509D-535D-4FDB-82AD-3886823DDE80}" type="sibTrans" cxnId="{6FCAF674-346F-4AD6-B5B7-8E9518B9F12A}">
      <dgm:prSet/>
      <dgm:spPr/>
      <dgm:t>
        <a:bodyPr/>
        <a:lstStyle/>
        <a:p>
          <a:endParaRPr lang="ru-RU"/>
        </a:p>
      </dgm:t>
    </dgm:pt>
    <dgm:pt modelId="{754E9937-7E80-4460-BF14-A4081C6C5333}" type="pres">
      <dgm:prSet presAssocID="{C7A0645F-7106-407C-908B-233E87D70924}" presName="CompostProcess" presStyleCnt="0">
        <dgm:presLayoutVars>
          <dgm:dir/>
          <dgm:resizeHandles val="exact"/>
        </dgm:presLayoutVars>
      </dgm:prSet>
      <dgm:spPr/>
    </dgm:pt>
    <dgm:pt modelId="{F21D990C-7A46-4C72-A527-9FE60FCDA861}" type="pres">
      <dgm:prSet presAssocID="{C7A0645F-7106-407C-908B-233E87D70924}" presName="arrow" presStyleLbl="bgShp" presStyleIdx="0" presStyleCnt="1"/>
      <dgm:spPr/>
    </dgm:pt>
    <dgm:pt modelId="{6C8757A5-C060-4A45-87A8-A0AD75469B2A}" type="pres">
      <dgm:prSet presAssocID="{C7A0645F-7106-407C-908B-233E87D70924}" presName="linearProcess" presStyleCnt="0"/>
      <dgm:spPr/>
    </dgm:pt>
    <dgm:pt modelId="{1F9AE7C1-08B7-4E05-A63E-CDAB1AB8153E}" type="pres">
      <dgm:prSet presAssocID="{82162347-514F-4F7B-A420-91BE6F571259}" presName="textNode" presStyleLbl="node1" presStyleIdx="0" presStyleCnt="6">
        <dgm:presLayoutVars>
          <dgm:bulletEnabled val="1"/>
        </dgm:presLayoutVars>
      </dgm:prSet>
      <dgm:spPr/>
    </dgm:pt>
    <dgm:pt modelId="{3B0EF51C-7E1F-4550-9F43-ACD09A525484}" type="pres">
      <dgm:prSet presAssocID="{8170266E-E3D6-4EF9-A6CB-AA5D8DA10429}" presName="sibTrans" presStyleCnt="0"/>
      <dgm:spPr/>
    </dgm:pt>
    <dgm:pt modelId="{04B22872-C0D4-4B87-BB54-AA596D99818C}" type="pres">
      <dgm:prSet presAssocID="{BE17666A-BCEF-41F5-A1EA-B13A60538DED}" presName="textNode" presStyleLbl="node1" presStyleIdx="1" presStyleCnt="6">
        <dgm:presLayoutVars>
          <dgm:bulletEnabled val="1"/>
        </dgm:presLayoutVars>
      </dgm:prSet>
      <dgm:spPr/>
    </dgm:pt>
    <dgm:pt modelId="{28412C11-1737-4451-BEA5-5509F2F2CAFF}" type="pres">
      <dgm:prSet presAssocID="{96AAA173-94B7-4DEA-A194-31067588F434}" presName="sibTrans" presStyleCnt="0"/>
      <dgm:spPr/>
    </dgm:pt>
    <dgm:pt modelId="{4EE49527-D870-4673-A145-215494952EC2}" type="pres">
      <dgm:prSet presAssocID="{EAA4FF24-95AE-41EC-BD32-5DB12AB7F04C}" presName="textNode" presStyleLbl="node1" presStyleIdx="2" presStyleCnt="6">
        <dgm:presLayoutVars>
          <dgm:bulletEnabled val="1"/>
        </dgm:presLayoutVars>
      </dgm:prSet>
      <dgm:spPr/>
    </dgm:pt>
    <dgm:pt modelId="{484F1D01-5A0B-4E65-A7CC-726D3E77CE35}" type="pres">
      <dgm:prSet presAssocID="{E8030FF4-E969-4AD9-BF5A-7ED88378C0C9}" presName="sibTrans" presStyleCnt="0"/>
      <dgm:spPr/>
    </dgm:pt>
    <dgm:pt modelId="{D1C82E69-4FFF-49F1-8363-13698D13F50A}" type="pres">
      <dgm:prSet presAssocID="{7B35CF91-71F5-4D2F-BB8D-FD7E960C0D64}" presName="textNode" presStyleLbl="node1" presStyleIdx="3" presStyleCnt="6">
        <dgm:presLayoutVars>
          <dgm:bulletEnabled val="1"/>
        </dgm:presLayoutVars>
      </dgm:prSet>
      <dgm:spPr/>
    </dgm:pt>
    <dgm:pt modelId="{5C8A16EC-548B-4EDB-B157-44E51B4AA8CE}" type="pres">
      <dgm:prSet presAssocID="{8757E51D-1D5F-4961-9840-0B719B661AED}" presName="sibTrans" presStyleCnt="0"/>
      <dgm:spPr/>
    </dgm:pt>
    <dgm:pt modelId="{F15FA71C-1040-4C48-8289-9C7234BF3FDE}" type="pres">
      <dgm:prSet presAssocID="{A5721229-4DA2-49E3-86CD-72022FA5946E}" presName="textNode" presStyleLbl="node1" presStyleIdx="4" presStyleCnt="6">
        <dgm:presLayoutVars>
          <dgm:bulletEnabled val="1"/>
        </dgm:presLayoutVars>
      </dgm:prSet>
      <dgm:spPr/>
    </dgm:pt>
    <dgm:pt modelId="{C6DD3CFF-3DD5-4647-AD44-4FED6C61175B}" type="pres">
      <dgm:prSet presAssocID="{837C9C55-5E0C-4113-8136-DDC46BBC643F}" presName="sibTrans" presStyleCnt="0"/>
      <dgm:spPr/>
    </dgm:pt>
    <dgm:pt modelId="{D1B637EC-D888-4951-958C-F0DFF3915EA4}" type="pres">
      <dgm:prSet presAssocID="{E9ED3697-7321-4744-87AD-B77A771CFBD6}" presName="textNode" presStyleLbl="node1" presStyleIdx="5" presStyleCnt="6">
        <dgm:presLayoutVars>
          <dgm:bulletEnabled val="1"/>
        </dgm:presLayoutVars>
      </dgm:prSet>
      <dgm:spPr/>
    </dgm:pt>
  </dgm:ptLst>
  <dgm:cxnLst>
    <dgm:cxn modelId="{C0811A04-F6EC-4E03-AAA9-2CA7CCFA4091}" type="presOf" srcId="{E9ED3697-7321-4744-87AD-B77A771CFBD6}" destId="{D1B637EC-D888-4951-958C-F0DFF3915EA4}" srcOrd="0" destOrd="0" presId="urn:microsoft.com/office/officeart/2005/8/layout/hProcess9"/>
    <dgm:cxn modelId="{1FB1BF04-F15E-47DD-A8FD-B334EC4C2DC9}" type="presOf" srcId="{BE17666A-BCEF-41F5-A1EA-B13A60538DED}" destId="{04B22872-C0D4-4B87-BB54-AA596D99818C}" srcOrd="0" destOrd="0" presId="urn:microsoft.com/office/officeart/2005/8/layout/hProcess9"/>
    <dgm:cxn modelId="{C4156108-FF15-48CB-A886-6BE8F3F99BEF}" srcId="{C7A0645F-7106-407C-908B-233E87D70924}" destId="{EAA4FF24-95AE-41EC-BD32-5DB12AB7F04C}" srcOrd="2" destOrd="0" parTransId="{7C5E20FD-4C12-4CDE-88CD-68DF9F1AA3EF}" sibTransId="{E8030FF4-E969-4AD9-BF5A-7ED88378C0C9}"/>
    <dgm:cxn modelId="{7DE17618-23DE-4C48-B674-6A0F31100174}" type="presOf" srcId="{7B35CF91-71F5-4D2F-BB8D-FD7E960C0D64}" destId="{D1C82E69-4FFF-49F1-8363-13698D13F50A}" srcOrd="0" destOrd="0" presId="urn:microsoft.com/office/officeart/2005/8/layout/hProcess9"/>
    <dgm:cxn modelId="{9DAA9D2C-FD80-4352-BB14-E4A73E6B725F}" type="presOf" srcId="{EAA4FF24-95AE-41EC-BD32-5DB12AB7F04C}" destId="{4EE49527-D870-4673-A145-215494952EC2}" srcOrd="0" destOrd="0" presId="urn:microsoft.com/office/officeart/2005/8/layout/hProcess9"/>
    <dgm:cxn modelId="{3B919C32-0620-4A4D-8CD1-A95223EE971C}" type="presOf" srcId="{82162347-514F-4F7B-A420-91BE6F571259}" destId="{1F9AE7C1-08B7-4E05-A63E-CDAB1AB8153E}" srcOrd="0" destOrd="0" presId="urn:microsoft.com/office/officeart/2005/8/layout/hProcess9"/>
    <dgm:cxn modelId="{CF0A2E44-135C-4CC2-B869-2C1EDFC51EAB}" srcId="{C7A0645F-7106-407C-908B-233E87D70924}" destId="{7B35CF91-71F5-4D2F-BB8D-FD7E960C0D64}" srcOrd="3" destOrd="0" parTransId="{6977FC8F-FE5A-4580-AADF-1B04C5761564}" sibTransId="{8757E51D-1D5F-4961-9840-0B719B661AED}"/>
    <dgm:cxn modelId="{64203653-79A6-4262-8E77-F1F4EB6BAF95}" type="presOf" srcId="{C7A0645F-7106-407C-908B-233E87D70924}" destId="{754E9937-7E80-4460-BF14-A4081C6C5333}" srcOrd="0" destOrd="0" presId="urn:microsoft.com/office/officeart/2005/8/layout/hProcess9"/>
    <dgm:cxn modelId="{059E6B54-6772-41E1-931A-7CD9E55C8E84}" srcId="{C7A0645F-7106-407C-908B-233E87D70924}" destId="{A5721229-4DA2-49E3-86CD-72022FA5946E}" srcOrd="4" destOrd="0" parTransId="{E5C03512-A22A-4C16-9CFF-05173E121E33}" sibTransId="{837C9C55-5E0C-4113-8136-DDC46BBC643F}"/>
    <dgm:cxn modelId="{48A6D36B-FC45-4D87-98FE-2A3BE6F1AA98}" srcId="{C7A0645F-7106-407C-908B-233E87D70924}" destId="{82162347-514F-4F7B-A420-91BE6F571259}" srcOrd="0" destOrd="0" parTransId="{011ED3A5-D476-488A-918E-1B08C571E89E}" sibTransId="{8170266E-E3D6-4EF9-A6CB-AA5D8DA10429}"/>
    <dgm:cxn modelId="{6FCAF674-346F-4AD6-B5B7-8E9518B9F12A}" srcId="{C7A0645F-7106-407C-908B-233E87D70924}" destId="{E9ED3697-7321-4744-87AD-B77A771CFBD6}" srcOrd="5" destOrd="0" parTransId="{8AA4158C-41F4-45C6-88B7-8A8948EE7B0B}" sibTransId="{3C62509D-535D-4FDB-82AD-3886823DDE80}"/>
    <dgm:cxn modelId="{A49B1F8E-ED46-4910-9461-C0EA1977BCAF}" type="presOf" srcId="{A5721229-4DA2-49E3-86CD-72022FA5946E}" destId="{F15FA71C-1040-4C48-8289-9C7234BF3FDE}" srcOrd="0" destOrd="0" presId="urn:microsoft.com/office/officeart/2005/8/layout/hProcess9"/>
    <dgm:cxn modelId="{C4F2BFB6-5676-4FF6-A91C-17F68939F125}" srcId="{C7A0645F-7106-407C-908B-233E87D70924}" destId="{BE17666A-BCEF-41F5-A1EA-B13A60538DED}" srcOrd="1" destOrd="0" parTransId="{DE97D8AC-9362-4B4B-9E28-A9F37C38CE3D}" sibTransId="{96AAA173-94B7-4DEA-A194-31067588F434}"/>
    <dgm:cxn modelId="{AEF294C5-3830-4D63-97C4-2E18C8004619}" type="presParOf" srcId="{754E9937-7E80-4460-BF14-A4081C6C5333}" destId="{F21D990C-7A46-4C72-A527-9FE60FCDA861}" srcOrd="0" destOrd="0" presId="urn:microsoft.com/office/officeart/2005/8/layout/hProcess9"/>
    <dgm:cxn modelId="{5346CD8B-6575-4F7D-ADF4-BC4D7FF305D0}" type="presParOf" srcId="{754E9937-7E80-4460-BF14-A4081C6C5333}" destId="{6C8757A5-C060-4A45-87A8-A0AD75469B2A}" srcOrd="1" destOrd="0" presId="urn:microsoft.com/office/officeart/2005/8/layout/hProcess9"/>
    <dgm:cxn modelId="{D6643490-361C-4FD9-9D72-B12407156255}" type="presParOf" srcId="{6C8757A5-C060-4A45-87A8-A0AD75469B2A}" destId="{1F9AE7C1-08B7-4E05-A63E-CDAB1AB8153E}" srcOrd="0" destOrd="0" presId="urn:microsoft.com/office/officeart/2005/8/layout/hProcess9"/>
    <dgm:cxn modelId="{1B972BC8-0F6A-49A5-BEEF-8E8B16849DDC}" type="presParOf" srcId="{6C8757A5-C060-4A45-87A8-A0AD75469B2A}" destId="{3B0EF51C-7E1F-4550-9F43-ACD09A525484}" srcOrd="1" destOrd="0" presId="urn:microsoft.com/office/officeart/2005/8/layout/hProcess9"/>
    <dgm:cxn modelId="{F5C7C895-6872-4F0C-9C14-66577D63D9B8}" type="presParOf" srcId="{6C8757A5-C060-4A45-87A8-A0AD75469B2A}" destId="{04B22872-C0D4-4B87-BB54-AA596D99818C}" srcOrd="2" destOrd="0" presId="urn:microsoft.com/office/officeart/2005/8/layout/hProcess9"/>
    <dgm:cxn modelId="{2B4B2C5F-FFFF-413C-80D6-ECA745048CDC}" type="presParOf" srcId="{6C8757A5-C060-4A45-87A8-A0AD75469B2A}" destId="{28412C11-1737-4451-BEA5-5509F2F2CAFF}" srcOrd="3" destOrd="0" presId="urn:microsoft.com/office/officeart/2005/8/layout/hProcess9"/>
    <dgm:cxn modelId="{F5EA9DD8-F8AD-4F4F-948A-C33C797D30AE}" type="presParOf" srcId="{6C8757A5-C060-4A45-87A8-A0AD75469B2A}" destId="{4EE49527-D870-4673-A145-215494952EC2}" srcOrd="4" destOrd="0" presId="urn:microsoft.com/office/officeart/2005/8/layout/hProcess9"/>
    <dgm:cxn modelId="{482CF9AF-6257-4B71-963F-57DD13FC3040}" type="presParOf" srcId="{6C8757A5-C060-4A45-87A8-A0AD75469B2A}" destId="{484F1D01-5A0B-4E65-A7CC-726D3E77CE35}" srcOrd="5" destOrd="0" presId="urn:microsoft.com/office/officeart/2005/8/layout/hProcess9"/>
    <dgm:cxn modelId="{7A531FCC-F285-44DB-B2CD-9ED61D6E31AB}" type="presParOf" srcId="{6C8757A5-C060-4A45-87A8-A0AD75469B2A}" destId="{D1C82E69-4FFF-49F1-8363-13698D13F50A}" srcOrd="6" destOrd="0" presId="urn:microsoft.com/office/officeart/2005/8/layout/hProcess9"/>
    <dgm:cxn modelId="{0681A29B-3C2F-4019-9B83-298E364DC5BB}" type="presParOf" srcId="{6C8757A5-C060-4A45-87A8-A0AD75469B2A}" destId="{5C8A16EC-548B-4EDB-B157-44E51B4AA8CE}" srcOrd="7" destOrd="0" presId="urn:microsoft.com/office/officeart/2005/8/layout/hProcess9"/>
    <dgm:cxn modelId="{70B29CEF-588D-40FA-A22F-08671606FE02}" type="presParOf" srcId="{6C8757A5-C060-4A45-87A8-A0AD75469B2A}" destId="{F15FA71C-1040-4C48-8289-9C7234BF3FDE}" srcOrd="8" destOrd="0" presId="urn:microsoft.com/office/officeart/2005/8/layout/hProcess9"/>
    <dgm:cxn modelId="{002A02A8-EBEF-4977-8A77-F6286FEB4B1B}" type="presParOf" srcId="{6C8757A5-C060-4A45-87A8-A0AD75469B2A}" destId="{C6DD3CFF-3DD5-4647-AD44-4FED6C61175B}" srcOrd="9" destOrd="0" presId="urn:microsoft.com/office/officeart/2005/8/layout/hProcess9"/>
    <dgm:cxn modelId="{C26905DF-9798-4EB8-9375-9FBCE90CDC48}" type="presParOf" srcId="{6C8757A5-C060-4A45-87A8-A0AD75469B2A}" destId="{D1B637EC-D888-4951-958C-F0DFF3915EA4}" srcOrd="10"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5AFD6E5-2D5C-432E-A412-FBF292AFF4C7}"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ru-RU"/>
        </a:p>
      </dgm:t>
    </dgm:pt>
    <dgm:pt modelId="{90114133-DB8E-451A-9B05-8F9BC0344211}">
      <dgm:prSet/>
      <dgm:spPr/>
      <dgm:t>
        <a:bodyPr/>
        <a:lstStyle/>
        <a:p>
          <a:pPr rtl="0"/>
          <a:r>
            <a:rPr lang="ru-RU" b="0" i="0"/>
            <a:t>объяснимость (explainability)</a:t>
          </a:r>
          <a:endParaRPr lang="ru-RU"/>
        </a:p>
      </dgm:t>
    </dgm:pt>
    <dgm:pt modelId="{2D467AD7-F43C-4762-8E83-6CF5FAC68803}" type="parTrans" cxnId="{28585439-4168-4B57-A584-66CFA55B1923}">
      <dgm:prSet/>
      <dgm:spPr/>
      <dgm:t>
        <a:bodyPr/>
        <a:lstStyle/>
        <a:p>
          <a:endParaRPr lang="ru-RU"/>
        </a:p>
      </dgm:t>
    </dgm:pt>
    <dgm:pt modelId="{7989EDD3-5472-42FB-AEDE-E03D6493EBDC}" type="sibTrans" cxnId="{28585439-4168-4B57-A584-66CFA55B1923}">
      <dgm:prSet/>
      <dgm:spPr/>
      <dgm:t>
        <a:bodyPr/>
        <a:lstStyle/>
        <a:p>
          <a:endParaRPr lang="ru-RU"/>
        </a:p>
      </dgm:t>
    </dgm:pt>
    <dgm:pt modelId="{1E7E83D9-A3BD-4DBC-814E-97ECF3ACC672}">
      <dgm:prSet/>
      <dgm:spPr/>
      <dgm:t>
        <a:bodyPr/>
        <a:lstStyle/>
        <a:p>
          <a:pPr rtl="0"/>
          <a:r>
            <a:rPr lang="ru-RU" b="0" i="0"/>
            <a:t>понятность (transparency)</a:t>
          </a:r>
          <a:endParaRPr lang="ru-RU"/>
        </a:p>
      </dgm:t>
    </dgm:pt>
    <dgm:pt modelId="{55BC1FDD-C57D-4753-A969-161E4F58095C}" type="parTrans" cxnId="{D6AEF83F-1C8D-4E99-8F32-0B11CE3D2D20}">
      <dgm:prSet/>
      <dgm:spPr/>
      <dgm:t>
        <a:bodyPr/>
        <a:lstStyle/>
        <a:p>
          <a:endParaRPr lang="ru-RU"/>
        </a:p>
      </dgm:t>
    </dgm:pt>
    <dgm:pt modelId="{6960295C-B5C0-4270-A8EB-084FE755BF9A}" type="sibTrans" cxnId="{D6AEF83F-1C8D-4E99-8F32-0B11CE3D2D20}">
      <dgm:prSet/>
      <dgm:spPr/>
      <dgm:t>
        <a:bodyPr/>
        <a:lstStyle/>
        <a:p>
          <a:endParaRPr lang="ru-RU"/>
        </a:p>
      </dgm:t>
    </dgm:pt>
    <dgm:pt modelId="{38232B85-318E-4A91-A463-11F710C7F003}">
      <dgm:prSet/>
      <dgm:spPr/>
      <dgm:t>
        <a:bodyPr/>
        <a:lstStyle/>
        <a:p>
          <a:pPr rtl="0"/>
          <a:r>
            <a:rPr lang="ru-RU" b="0" i="0" dirty="0"/>
            <a:t>предвзятость, необъективность (</a:t>
          </a:r>
          <a:r>
            <a:rPr lang="ru-RU" b="0" i="0" dirty="0" err="1"/>
            <a:t>bias</a:t>
          </a:r>
          <a:r>
            <a:rPr lang="ru-RU" b="0" i="0" dirty="0"/>
            <a:t>)</a:t>
          </a:r>
          <a:endParaRPr lang="ru-RU" dirty="0"/>
        </a:p>
      </dgm:t>
    </dgm:pt>
    <dgm:pt modelId="{31A32FD3-E240-47D1-A6E0-C0E76CE856AC}" type="parTrans" cxnId="{A0E59ACA-64F0-4CFA-AA01-2AD8B47EF6F6}">
      <dgm:prSet/>
      <dgm:spPr/>
      <dgm:t>
        <a:bodyPr/>
        <a:lstStyle/>
        <a:p>
          <a:endParaRPr lang="ru-RU"/>
        </a:p>
      </dgm:t>
    </dgm:pt>
    <dgm:pt modelId="{94FECECA-8400-49C8-A446-478C1C8091A5}" type="sibTrans" cxnId="{A0E59ACA-64F0-4CFA-AA01-2AD8B47EF6F6}">
      <dgm:prSet/>
      <dgm:spPr/>
      <dgm:t>
        <a:bodyPr/>
        <a:lstStyle/>
        <a:p>
          <a:endParaRPr lang="ru-RU"/>
        </a:p>
      </dgm:t>
    </dgm:pt>
    <dgm:pt modelId="{812D3787-E0D1-451A-B407-45A4BF160F3F}">
      <dgm:prSet/>
      <dgm:spPr/>
      <dgm:t>
        <a:bodyPr/>
        <a:lstStyle/>
        <a:p>
          <a:pPr rtl="0"/>
          <a:r>
            <a:rPr lang="ru-RU" b="0" i="0" dirty="0"/>
            <a:t>предсказуемость (</a:t>
          </a:r>
          <a:r>
            <a:rPr lang="ru-RU" b="0" i="0" dirty="0" err="1"/>
            <a:t>predictability</a:t>
          </a:r>
          <a:r>
            <a:rPr lang="ru-RU" b="0" i="0" dirty="0"/>
            <a:t>)</a:t>
          </a:r>
          <a:endParaRPr lang="ru-RU" dirty="0"/>
        </a:p>
      </dgm:t>
    </dgm:pt>
    <dgm:pt modelId="{987FB7C2-ECFC-42CE-BC15-300AC9B79FE0}" type="parTrans" cxnId="{F485C6D1-A359-40EF-956F-67B6B743A9C2}">
      <dgm:prSet/>
      <dgm:spPr/>
      <dgm:t>
        <a:bodyPr/>
        <a:lstStyle/>
        <a:p>
          <a:endParaRPr lang="ru-RU"/>
        </a:p>
      </dgm:t>
    </dgm:pt>
    <dgm:pt modelId="{9DC4CD01-5840-460D-935E-D777B703730A}" type="sibTrans" cxnId="{F485C6D1-A359-40EF-956F-67B6B743A9C2}">
      <dgm:prSet/>
      <dgm:spPr/>
      <dgm:t>
        <a:bodyPr/>
        <a:lstStyle/>
        <a:p>
          <a:endParaRPr lang="ru-RU"/>
        </a:p>
      </dgm:t>
    </dgm:pt>
    <dgm:pt modelId="{646C4D5B-22FB-4934-B723-E43157CC3AB4}">
      <dgm:prSet/>
      <dgm:spPr/>
      <dgm:t>
        <a:bodyPr/>
        <a:lstStyle/>
        <a:p>
          <a:pPr rtl="0"/>
          <a:r>
            <a:rPr lang="ru-RU" b="0" i="0"/>
            <a:t>надежность</a:t>
          </a:r>
          <a:endParaRPr lang="ru-RU"/>
        </a:p>
      </dgm:t>
    </dgm:pt>
    <dgm:pt modelId="{53CF7FE3-CA93-47F0-B674-90A82AC7327A}" type="parTrans" cxnId="{9DF20FAF-30A8-4394-A975-234091D44CBA}">
      <dgm:prSet/>
      <dgm:spPr/>
      <dgm:t>
        <a:bodyPr/>
        <a:lstStyle/>
        <a:p>
          <a:endParaRPr lang="ru-RU"/>
        </a:p>
      </dgm:t>
    </dgm:pt>
    <dgm:pt modelId="{1D4394B0-24E0-43EB-9DF0-5BA71D76E227}" type="sibTrans" cxnId="{9DF20FAF-30A8-4394-A975-234091D44CBA}">
      <dgm:prSet/>
      <dgm:spPr/>
      <dgm:t>
        <a:bodyPr/>
        <a:lstStyle/>
        <a:p>
          <a:endParaRPr lang="ru-RU"/>
        </a:p>
      </dgm:t>
    </dgm:pt>
    <dgm:pt modelId="{B768CBA1-32F4-4B9D-AD9B-46FA37995F63}" type="pres">
      <dgm:prSet presAssocID="{A5AFD6E5-2D5C-432E-A412-FBF292AFF4C7}" presName="CompostProcess" presStyleCnt="0">
        <dgm:presLayoutVars>
          <dgm:dir/>
          <dgm:resizeHandles val="exact"/>
        </dgm:presLayoutVars>
      </dgm:prSet>
      <dgm:spPr/>
    </dgm:pt>
    <dgm:pt modelId="{F9958584-7850-40E3-8338-A10EB24827F2}" type="pres">
      <dgm:prSet presAssocID="{A5AFD6E5-2D5C-432E-A412-FBF292AFF4C7}" presName="arrow" presStyleLbl="bgShp" presStyleIdx="0" presStyleCnt="1" custLinFactNeighborX="8824" custLinFactNeighborY="-9414"/>
      <dgm:spPr/>
    </dgm:pt>
    <dgm:pt modelId="{F2447358-D394-437C-9A33-F13AF26B3855}" type="pres">
      <dgm:prSet presAssocID="{A5AFD6E5-2D5C-432E-A412-FBF292AFF4C7}" presName="linearProcess" presStyleCnt="0"/>
      <dgm:spPr/>
    </dgm:pt>
    <dgm:pt modelId="{6A707052-145F-4DA5-BB72-D646EFAF3CCB}" type="pres">
      <dgm:prSet presAssocID="{90114133-DB8E-451A-9B05-8F9BC0344211}" presName="textNode" presStyleLbl="node1" presStyleIdx="0" presStyleCnt="5">
        <dgm:presLayoutVars>
          <dgm:bulletEnabled val="1"/>
        </dgm:presLayoutVars>
      </dgm:prSet>
      <dgm:spPr/>
    </dgm:pt>
    <dgm:pt modelId="{030753B3-6632-4A50-BAE8-40DFA2C576E3}" type="pres">
      <dgm:prSet presAssocID="{7989EDD3-5472-42FB-AEDE-E03D6493EBDC}" presName="sibTrans" presStyleCnt="0"/>
      <dgm:spPr/>
    </dgm:pt>
    <dgm:pt modelId="{A7F5EBF6-C318-401D-899A-2EC76A57F801}" type="pres">
      <dgm:prSet presAssocID="{1E7E83D9-A3BD-4DBC-814E-97ECF3ACC672}" presName="textNode" presStyleLbl="node1" presStyleIdx="1" presStyleCnt="5">
        <dgm:presLayoutVars>
          <dgm:bulletEnabled val="1"/>
        </dgm:presLayoutVars>
      </dgm:prSet>
      <dgm:spPr/>
    </dgm:pt>
    <dgm:pt modelId="{FD9DD69B-17BA-45F8-958F-B46CD3B33D57}" type="pres">
      <dgm:prSet presAssocID="{6960295C-B5C0-4270-A8EB-084FE755BF9A}" presName="sibTrans" presStyleCnt="0"/>
      <dgm:spPr/>
    </dgm:pt>
    <dgm:pt modelId="{9AACF483-10B5-49B3-9DBF-480ACA6DABA1}" type="pres">
      <dgm:prSet presAssocID="{38232B85-318E-4A91-A463-11F710C7F003}" presName="textNode" presStyleLbl="node1" presStyleIdx="2" presStyleCnt="5">
        <dgm:presLayoutVars>
          <dgm:bulletEnabled val="1"/>
        </dgm:presLayoutVars>
      </dgm:prSet>
      <dgm:spPr/>
    </dgm:pt>
    <dgm:pt modelId="{36E93292-A09B-4F0D-A96E-8A6BB4677D45}" type="pres">
      <dgm:prSet presAssocID="{94FECECA-8400-49C8-A446-478C1C8091A5}" presName="sibTrans" presStyleCnt="0"/>
      <dgm:spPr/>
    </dgm:pt>
    <dgm:pt modelId="{46B30A5F-EA02-4021-A9D1-3E9E3D956BF6}" type="pres">
      <dgm:prSet presAssocID="{812D3787-E0D1-451A-B407-45A4BF160F3F}" presName="textNode" presStyleLbl="node1" presStyleIdx="3" presStyleCnt="5">
        <dgm:presLayoutVars>
          <dgm:bulletEnabled val="1"/>
        </dgm:presLayoutVars>
      </dgm:prSet>
      <dgm:spPr/>
    </dgm:pt>
    <dgm:pt modelId="{C43989D3-32A3-4F5F-ACFB-5AF88EB6A75E}" type="pres">
      <dgm:prSet presAssocID="{9DC4CD01-5840-460D-935E-D777B703730A}" presName="sibTrans" presStyleCnt="0"/>
      <dgm:spPr/>
    </dgm:pt>
    <dgm:pt modelId="{EB63D109-1532-41A7-B414-6DDC8593091E}" type="pres">
      <dgm:prSet presAssocID="{646C4D5B-22FB-4934-B723-E43157CC3AB4}" presName="textNode" presStyleLbl="node1" presStyleIdx="4" presStyleCnt="5">
        <dgm:presLayoutVars>
          <dgm:bulletEnabled val="1"/>
        </dgm:presLayoutVars>
      </dgm:prSet>
      <dgm:spPr/>
    </dgm:pt>
  </dgm:ptLst>
  <dgm:cxnLst>
    <dgm:cxn modelId="{12CD0112-59EA-45AD-8FCA-51A081EE1C5D}" type="presOf" srcId="{A5AFD6E5-2D5C-432E-A412-FBF292AFF4C7}" destId="{B768CBA1-32F4-4B9D-AD9B-46FA37995F63}" srcOrd="0" destOrd="0" presId="urn:microsoft.com/office/officeart/2005/8/layout/hProcess9"/>
    <dgm:cxn modelId="{28585439-4168-4B57-A584-66CFA55B1923}" srcId="{A5AFD6E5-2D5C-432E-A412-FBF292AFF4C7}" destId="{90114133-DB8E-451A-9B05-8F9BC0344211}" srcOrd="0" destOrd="0" parTransId="{2D467AD7-F43C-4762-8E83-6CF5FAC68803}" sibTransId="{7989EDD3-5472-42FB-AEDE-E03D6493EBDC}"/>
    <dgm:cxn modelId="{D6AEF83F-1C8D-4E99-8F32-0B11CE3D2D20}" srcId="{A5AFD6E5-2D5C-432E-A412-FBF292AFF4C7}" destId="{1E7E83D9-A3BD-4DBC-814E-97ECF3ACC672}" srcOrd="1" destOrd="0" parTransId="{55BC1FDD-C57D-4753-A969-161E4F58095C}" sibTransId="{6960295C-B5C0-4270-A8EB-084FE755BF9A}"/>
    <dgm:cxn modelId="{6014F87A-B7E9-4BED-B866-1BF6138F342B}" type="presOf" srcId="{90114133-DB8E-451A-9B05-8F9BC0344211}" destId="{6A707052-145F-4DA5-BB72-D646EFAF3CCB}" srcOrd="0" destOrd="0" presId="urn:microsoft.com/office/officeart/2005/8/layout/hProcess9"/>
    <dgm:cxn modelId="{C696718A-B798-4CD8-B52E-25440B0A80DB}" type="presOf" srcId="{812D3787-E0D1-451A-B407-45A4BF160F3F}" destId="{46B30A5F-EA02-4021-A9D1-3E9E3D956BF6}" srcOrd="0" destOrd="0" presId="urn:microsoft.com/office/officeart/2005/8/layout/hProcess9"/>
    <dgm:cxn modelId="{9DF20FAF-30A8-4394-A975-234091D44CBA}" srcId="{A5AFD6E5-2D5C-432E-A412-FBF292AFF4C7}" destId="{646C4D5B-22FB-4934-B723-E43157CC3AB4}" srcOrd="4" destOrd="0" parTransId="{53CF7FE3-CA93-47F0-B674-90A82AC7327A}" sibTransId="{1D4394B0-24E0-43EB-9DF0-5BA71D76E227}"/>
    <dgm:cxn modelId="{A0E59ACA-64F0-4CFA-AA01-2AD8B47EF6F6}" srcId="{A5AFD6E5-2D5C-432E-A412-FBF292AFF4C7}" destId="{38232B85-318E-4A91-A463-11F710C7F003}" srcOrd="2" destOrd="0" parTransId="{31A32FD3-E240-47D1-A6E0-C0E76CE856AC}" sibTransId="{94FECECA-8400-49C8-A446-478C1C8091A5}"/>
    <dgm:cxn modelId="{F485C6D1-A359-40EF-956F-67B6B743A9C2}" srcId="{A5AFD6E5-2D5C-432E-A412-FBF292AFF4C7}" destId="{812D3787-E0D1-451A-B407-45A4BF160F3F}" srcOrd="3" destOrd="0" parTransId="{987FB7C2-ECFC-42CE-BC15-300AC9B79FE0}" sibTransId="{9DC4CD01-5840-460D-935E-D777B703730A}"/>
    <dgm:cxn modelId="{C8CB3FD7-5976-4116-B9C8-5D3602CF6FEA}" type="presOf" srcId="{38232B85-318E-4A91-A463-11F710C7F003}" destId="{9AACF483-10B5-49B3-9DBF-480ACA6DABA1}" srcOrd="0" destOrd="0" presId="urn:microsoft.com/office/officeart/2005/8/layout/hProcess9"/>
    <dgm:cxn modelId="{B8BA4AEF-F182-4611-8BCA-94D22C3B9167}" type="presOf" srcId="{646C4D5B-22FB-4934-B723-E43157CC3AB4}" destId="{EB63D109-1532-41A7-B414-6DDC8593091E}" srcOrd="0" destOrd="0" presId="urn:microsoft.com/office/officeart/2005/8/layout/hProcess9"/>
    <dgm:cxn modelId="{866089FD-4E3F-4E95-9DA1-1078EB84C4DA}" type="presOf" srcId="{1E7E83D9-A3BD-4DBC-814E-97ECF3ACC672}" destId="{A7F5EBF6-C318-401D-899A-2EC76A57F801}" srcOrd="0" destOrd="0" presId="urn:microsoft.com/office/officeart/2005/8/layout/hProcess9"/>
    <dgm:cxn modelId="{F5CBA935-6B98-4765-B9A7-388819AF44E3}" type="presParOf" srcId="{B768CBA1-32F4-4B9D-AD9B-46FA37995F63}" destId="{F9958584-7850-40E3-8338-A10EB24827F2}" srcOrd="0" destOrd="0" presId="urn:microsoft.com/office/officeart/2005/8/layout/hProcess9"/>
    <dgm:cxn modelId="{8A3DDD0A-E52B-4BD6-966E-8F53A54036B1}" type="presParOf" srcId="{B768CBA1-32F4-4B9D-AD9B-46FA37995F63}" destId="{F2447358-D394-437C-9A33-F13AF26B3855}" srcOrd="1" destOrd="0" presId="urn:microsoft.com/office/officeart/2005/8/layout/hProcess9"/>
    <dgm:cxn modelId="{77CAAACB-47A1-481A-BF55-482E746F8C67}" type="presParOf" srcId="{F2447358-D394-437C-9A33-F13AF26B3855}" destId="{6A707052-145F-4DA5-BB72-D646EFAF3CCB}" srcOrd="0" destOrd="0" presId="urn:microsoft.com/office/officeart/2005/8/layout/hProcess9"/>
    <dgm:cxn modelId="{85D57EFD-DFCE-4D60-ADEF-1768CFCE8004}" type="presParOf" srcId="{F2447358-D394-437C-9A33-F13AF26B3855}" destId="{030753B3-6632-4A50-BAE8-40DFA2C576E3}" srcOrd="1" destOrd="0" presId="urn:microsoft.com/office/officeart/2005/8/layout/hProcess9"/>
    <dgm:cxn modelId="{2274BC32-C5A6-4BAE-B0BB-9111B313E180}" type="presParOf" srcId="{F2447358-D394-437C-9A33-F13AF26B3855}" destId="{A7F5EBF6-C318-401D-899A-2EC76A57F801}" srcOrd="2" destOrd="0" presId="urn:microsoft.com/office/officeart/2005/8/layout/hProcess9"/>
    <dgm:cxn modelId="{69DD524A-EB8C-4A09-AD5E-7628F4FC8672}" type="presParOf" srcId="{F2447358-D394-437C-9A33-F13AF26B3855}" destId="{FD9DD69B-17BA-45F8-958F-B46CD3B33D57}" srcOrd="3" destOrd="0" presId="urn:microsoft.com/office/officeart/2005/8/layout/hProcess9"/>
    <dgm:cxn modelId="{6BD82224-C13E-4656-B239-DD34EA9F4A0B}" type="presParOf" srcId="{F2447358-D394-437C-9A33-F13AF26B3855}" destId="{9AACF483-10B5-49B3-9DBF-480ACA6DABA1}" srcOrd="4" destOrd="0" presId="urn:microsoft.com/office/officeart/2005/8/layout/hProcess9"/>
    <dgm:cxn modelId="{0F994E07-33E5-4598-B18D-AC460077BDCB}" type="presParOf" srcId="{F2447358-D394-437C-9A33-F13AF26B3855}" destId="{36E93292-A09B-4F0D-A96E-8A6BB4677D45}" srcOrd="5" destOrd="0" presId="urn:microsoft.com/office/officeart/2005/8/layout/hProcess9"/>
    <dgm:cxn modelId="{661068D1-CF3F-4451-98D5-94BD5A7CC62D}" type="presParOf" srcId="{F2447358-D394-437C-9A33-F13AF26B3855}" destId="{46B30A5F-EA02-4021-A9D1-3E9E3D956BF6}" srcOrd="6" destOrd="0" presId="urn:microsoft.com/office/officeart/2005/8/layout/hProcess9"/>
    <dgm:cxn modelId="{FB326824-1BAE-481C-952A-AD379FE7AB5A}" type="presParOf" srcId="{F2447358-D394-437C-9A33-F13AF26B3855}" destId="{C43989D3-32A3-4F5F-ACFB-5AF88EB6A75E}" srcOrd="7" destOrd="0" presId="urn:microsoft.com/office/officeart/2005/8/layout/hProcess9"/>
    <dgm:cxn modelId="{EC823395-47DD-4A14-AA27-034B8987AC56}" type="presParOf" srcId="{F2447358-D394-437C-9A33-F13AF26B3855}" destId="{EB63D109-1532-41A7-B414-6DDC8593091E}" srcOrd="8" destOrd="0" presId="urn:microsoft.com/office/officeart/2005/8/layout/hProcess9"/>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008BC5-6BD2-4531-A185-0BAA23109F1B}">
      <dsp:nvSpPr>
        <dsp:cNvPr id="0" name=""/>
        <dsp:cNvSpPr/>
      </dsp:nvSpPr>
      <dsp:spPr>
        <a:xfrm>
          <a:off x="720535" y="0"/>
          <a:ext cx="8166067" cy="2285241"/>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7EB7AFD-2F42-4FE2-A106-FC403E3CC6E3}">
      <dsp:nvSpPr>
        <dsp:cNvPr id="0" name=""/>
        <dsp:cNvSpPr/>
      </dsp:nvSpPr>
      <dsp:spPr>
        <a:xfrm>
          <a:off x="4221" y="685572"/>
          <a:ext cx="1845902" cy="91409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ru-RU" sz="1500" kern="1200" dirty="0"/>
            <a:t>Доверие к информационной системе</a:t>
          </a:r>
        </a:p>
      </dsp:txBody>
      <dsp:txXfrm>
        <a:off x="48843" y="730194"/>
        <a:ext cx="1756658" cy="824852"/>
      </dsp:txXfrm>
    </dsp:sp>
    <dsp:sp modelId="{AC380B73-5D56-4D68-A89C-BFFFAA135931}">
      <dsp:nvSpPr>
        <dsp:cNvPr id="0" name=""/>
        <dsp:cNvSpPr/>
      </dsp:nvSpPr>
      <dsp:spPr>
        <a:xfrm>
          <a:off x="1942419" y="685572"/>
          <a:ext cx="1845902" cy="914096"/>
        </a:xfrm>
        <a:prstGeom prst="roundRect">
          <a:avLst/>
        </a:prstGeom>
        <a:solidFill>
          <a:schemeClr val="accent1">
            <a:hueOff val="0"/>
            <a:satOff val="0"/>
            <a:lumOff val="0"/>
            <a:alphaOff val="0"/>
          </a:schemeClr>
        </a:solidFill>
        <a:ln w="25400" cap="flat" cmpd="sng" algn="ctr">
          <a:solidFill>
            <a:schemeClr val="accent2">
              <a:lumMod val="60000"/>
              <a:lumOff val="40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ru-RU" sz="1500" kern="1200" dirty="0"/>
            <a:t>Свойства доверия к системы</a:t>
          </a:r>
        </a:p>
      </dsp:txBody>
      <dsp:txXfrm>
        <a:off x="1987041" y="730194"/>
        <a:ext cx="1756658" cy="824852"/>
      </dsp:txXfrm>
    </dsp:sp>
    <dsp:sp modelId="{4FC7239D-0FC3-4EB4-A3D8-77A781D413B5}">
      <dsp:nvSpPr>
        <dsp:cNvPr id="0" name=""/>
        <dsp:cNvSpPr/>
      </dsp:nvSpPr>
      <dsp:spPr>
        <a:xfrm>
          <a:off x="3880617" y="685572"/>
          <a:ext cx="1845902" cy="91409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ru-RU" sz="1500" kern="1200" dirty="0"/>
            <a:t>Метрики доверия</a:t>
          </a:r>
        </a:p>
      </dsp:txBody>
      <dsp:txXfrm>
        <a:off x="3925239" y="730194"/>
        <a:ext cx="1756658" cy="824852"/>
      </dsp:txXfrm>
    </dsp:sp>
    <dsp:sp modelId="{417D9CA0-65FC-F043-8DC1-1F793698D714}">
      <dsp:nvSpPr>
        <dsp:cNvPr id="0" name=""/>
        <dsp:cNvSpPr/>
      </dsp:nvSpPr>
      <dsp:spPr>
        <a:xfrm>
          <a:off x="5818815" y="685572"/>
          <a:ext cx="1845902" cy="91409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ru-RU" sz="1500" kern="1200" dirty="0"/>
            <a:t>Критерии доверия</a:t>
          </a:r>
          <a:endParaRPr lang="en-GB" sz="1500" kern="1200" dirty="0"/>
        </a:p>
      </dsp:txBody>
      <dsp:txXfrm>
        <a:off x="5863437" y="730194"/>
        <a:ext cx="1756658" cy="824852"/>
      </dsp:txXfrm>
    </dsp:sp>
    <dsp:sp modelId="{BDC62239-0572-9143-AAC9-411512E5BDB2}">
      <dsp:nvSpPr>
        <dsp:cNvPr id="0" name=""/>
        <dsp:cNvSpPr/>
      </dsp:nvSpPr>
      <dsp:spPr>
        <a:xfrm>
          <a:off x="7757013" y="685572"/>
          <a:ext cx="1845902" cy="91409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ru-RU" sz="1500" kern="1200" dirty="0"/>
            <a:t>Уровень доверия (оценка) к системе</a:t>
          </a:r>
          <a:endParaRPr lang="en-GB" sz="1500" kern="1200" dirty="0"/>
        </a:p>
      </dsp:txBody>
      <dsp:txXfrm>
        <a:off x="7801635" y="730194"/>
        <a:ext cx="1756658" cy="8248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BE2A37-788A-41B8-B64A-D85631901634}">
      <dsp:nvSpPr>
        <dsp:cNvPr id="0" name=""/>
        <dsp:cNvSpPr/>
      </dsp:nvSpPr>
      <dsp:spPr>
        <a:xfrm>
          <a:off x="839534" y="536074"/>
          <a:ext cx="3680378" cy="3680378"/>
        </a:xfrm>
        <a:prstGeom prst="blockArc">
          <a:avLst>
            <a:gd name="adj1" fmla="val 12600000"/>
            <a:gd name="adj2" fmla="val 162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E4CB042-9D01-48A8-81D2-490FB1C46F54}">
      <dsp:nvSpPr>
        <dsp:cNvPr id="0" name=""/>
        <dsp:cNvSpPr/>
      </dsp:nvSpPr>
      <dsp:spPr>
        <a:xfrm>
          <a:off x="839534" y="536074"/>
          <a:ext cx="3680378" cy="3680378"/>
        </a:xfrm>
        <a:prstGeom prst="blockArc">
          <a:avLst>
            <a:gd name="adj1" fmla="val 9000000"/>
            <a:gd name="adj2" fmla="val 126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33DA455-DEA2-4C1C-A3D4-F79AA2963FCD}">
      <dsp:nvSpPr>
        <dsp:cNvPr id="0" name=""/>
        <dsp:cNvSpPr/>
      </dsp:nvSpPr>
      <dsp:spPr>
        <a:xfrm>
          <a:off x="839534" y="536074"/>
          <a:ext cx="3680378" cy="3680378"/>
        </a:xfrm>
        <a:prstGeom prst="blockArc">
          <a:avLst>
            <a:gd name="adj1" fmla="val 5400000"/>
            <a:gd name="adj2" fmla="val 90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160032E-6D8A-4725-AB2C-0781B5244AB1}">
      <dsp:nvSpPr>
        <dsp:cNvPr id="0" name=""/>
        <dsp:cNvSpPr/>
      </dsp:nvSpPr>
      <dsp:spPr>
        <a:xfrm>
          <a:off x="839534" y="536074"/>
          <a:ext cx="3680378" cy="3680378"/>
        </a:xfrm>
        <a:prstGeom prst="blockArc">
          <a:avLst>
            <a:gd name="adj1" fmla="val 1800000"/>
            <a:gd name="adj2" fmla="val 54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7FD9267-D2C8-45C8-A59B-ACC8C8574E9E}">
      <dsp:nvSpPr>
        <dsp:cNvPr id="0" name=""/>
        <dsp:cNvSpPr/>
      </dsp:nvSpPr>
      <dsp:spPr>
        <a:xfrm>
          <a:off x="839534" y="536074"/>
          <a:ext cx="3680378" cy="3680378"/>
        </a:xfrm>
        <a:prstGeom prst="blockArc">
          <a:avLst>
            <a:gd name="adj1" fmla="val 19800000"/>
            <a:gd name="adj2" fmla="val 18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327B69C-4335-4C22-AC2C-6412F2363BF3}">
      <dsp:nvSpPr>
        <dsp:cNvPr id="0" name=""/>
        <dsp:cNvSpPr/>
      </dsp:nvSpPr>
      <dsp:spPr>
        <a:xfrm>
          <a:off x="839534" y="536074"/>
          <a:ext cx="3680378" cy="3680378"/>
        </a:xfrm>
        <a:prstGeom prst="blockArc">
          <a:avLst>
            <a:gd name="adj1" fmla="val 16200000"/>
            <a:gd name="adj2" fmla="val 19800000"/>
            <a:gd name="adj3" fmla="val 45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D8D5CE7-DB9A-4E17-8B76-DD9196B912ED}">
      <dsp:nvSpPr>
        <dsp:cNvPr id="0" name=""/>
        <dsp:cNvSpPr/>
      </dsp:nvSpPr>
      <dsp:spPr>
        <a:xfrm>
          <a:off x="1856646" y="1553186"/>
          <a:ext cx="1646154" cy="1646154"/>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rtl="0">
            <a:lnSpc>
              <a:spcPct val="90000"/>
            </a:lnSpc>
            <a:spcBef>
              <a:spcPct val="0"/>
            </a:spcBef>
            <a:spcAft>
              <a:spcPct val="35000"/>
            </a:spcAft>
            <a:buNone/>
          </a:pPr>
          <a:r>
            <a:rPr lang="ru-RU" sz="1500" b="0" i="0" kern="1200"/>
            <a:t>Доверенная ИС</a:t>
          </a:r>
          <a:endParaRPr lang="ru-RU" sz="1500" kern="1200"/>
        </a:p>
      </dsp:txBody>
      <dsp:txXfrm>
        <a:off x="2097720" y="1794260"/>
        <a:ext cx="1164006" cy="1164006"/>
      </dsp:txXfrm>
    </dsp:sp>
    <dsp:sp modelId="{F40B599A-6659-480B-BAC5-C6F7E88A8D1B}">
      <dsp:nvSpPr>
        <dsp:cNvPr id="0" name=""/>
        <dsp:cNvSpPr/>
      </dsp:nvSpPr>
      <dsp:spPr>
        <a:xfrm>
          <a:off x="2012358" y="1403"/>
          <a:ext cx="1334729"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err="1"/>
            <a:t>Устойчи-вость</a:t>
          </a:r>
          <a:r>
            <a:rPr lang="ru-RU" sz="1200" b="0" i="0" kern="1200" dirty="0"/>
            <a:t> (</a:t>
          </a:r>
          <a:r>
            <a:rPr lang="en-CA" sz="1200" b="0" i="0" kern="1200" dirty="0"/>
            <a:t>robustness)</a:t>
          </a:r>
          <a:endParaRPr lang="ru-RU" sz="1200" kern="1200" dirty="0"/>
        </a:p>
      </dsp:txBody>
      <dsp:txXfrm>
        <a:off x="2207825" y="170154"/>
        <a:ext cx="943795" cy="814805"/>
      </dsp:txXfrm>
    </dsp:sp>
    <dsp:sp modelId="{5B914BC8-E38D-42DE-A364-41E65026DA82}">
      <dsp:nvSpPr>
        <dsp:cNvPr id="0" name=""/>
        <dsp:cNvSpPr/>
      </dsp:nvSpPr>
      <dsp:spPr>
        <a:xfrm>
          <a:off x="3601588" y="900756"/>
          <a:ext cx="1271721"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a:t>Надеж-</a:t>
          </a:r>
          <a:r>
            <a:rPr lang="ru-RU" sz="1200" b="0" i="0" kern="1200" dirty="0" err="1"/>
            <a:t>ность</a:t>
          </a:r>
          <a:r>
            <a:rPr lang="ru-RU" sz="1200" b="0" i="0" kern="1200" dirty="0"/>
            <a:t> (</a:t>
          </a:r>
          <a:r>
            <a:rPr lang="en-CA" sz="1200" b="0" i="0" kern="1200" dirty="0"/>
            <a:t>reliability)</a:t>
          </a:r>
          <a:endParaRPr lang="ru-RU" sz="1200" kern="1200" dirty="0"/>
        </a:p>
      </dsp:txBody>
      <dsp:txXfrm>
        <a:off x="3787827" y="1069507"/>
        <a:ext cx="899243" cy="814805"/>
      </dsp:txXfrm>
    </dsp:sp>
    <dsp:sp modelId="{37EBC984-EC4A-49A2-B584-FFBDD01EDDA4}">
      <dsp:nvSpPr>
        <dsp:cNvPr id="0" name=""/>
        <dsp:cNvSpPr/>
      </dsp:nvSpPr>
      <dsp:spPr>
        <a:xfrm>
          <a:off x="3555904" y="2699463"/>
          <a:ext cx="1363088"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err="1"/>
            <a:t>Адапти-руемость</a:t>
          </a:r>
          <a:r>
            <a:rPr lang="ru-RU" sz="1200" b="0" i="0" kern="1200" dirty="0"/>
            <a:t> (</a:t>
          </a:r>
          <a:r>
            <a:rPr lang="en-CA" sz="1200" b="0" i="0" kern="1200" dirty="0"/>
            <a:t>Resiliency)</a:t>
          </a:r>
          <a:endParaRPr lang="ru-RU" sz="1200" kern="1200" dirty="0"/>
        </a:p>
      </dsp:txBody>
      <dsp:txXfrm>
        <a:off x="3755524" y="2868214"/>
        <a:ext cx="963848" cy="814805"/>
      </dsp:txXfrm>
    </dsp:sp>
    <dsp:sp modelId="{B30D1696-48CC-44D9-A91F-D9F42D20242A}">
      <dsp:nvSpPr>
        <dsp:cNvPr id="0" name=""/>
        <dsp:cNvSpPr/>
      </dsp:nvSpPr>
      <dsp:spPr>
        <a:xfrm>
          <a:off x="2002402" y="3598816"/>
          <a:ext cx="1354641"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err="1"/>
            <a:t>Безопас-ность</a:t>
          </a:r>
          <a:r>
            <a:rPr lang="ru-RU" sz="1200" b="0" i="0" kern="1200" dirty="0"/>
            <a:t> (</a:t>
          </a:r>
          <a:r>
            <a:rPr lang="en-CA" sz="1200" b="0" i="0" kern="1200" dirty="0"/>
            <a:t>Security)</a:t>
          </a:r>
          <a:endParaRPr lang="ru-RU" sz="1200" kern="1200" dirty="0"/>
        </a:p>
      </dsp:txBody>
      <dsp:txXfrm>
        <a:off x="2200785" y="3767567"/>
        <a:ext cx="957875" cy="814805"/>
      </dsp:txXfrm>
    </dsp:sp>
    <dsp:sp modelId="{0B43FD2A-A09B-4472-8482-4CD699ABD005}">
      <dsp:nvSpPr>
        <dsp:cNvPr id="0" name=""/>
        <dsp:cNvSpPr/>
      </dsp:nvSpPr>
      <dsp:spPr>
        <a:xfrm>
          <a:off x="475836" y="2699463"/>
          <a:ext cx="1292324"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err="1"/>
            <a:t>Конфиден-циальность</a:t>
          </a:r>
          <a:r>
            <a:rPr lang="ru-RU" sz="1200" b="0" i="0" kern="1200" dirty="0"/>
            <a:t> (</a:t>
          </a:r>
          <a:r>
            <a:rPr lang="en-CA" sz="1200" b="0" i="0" kern="1200" dirty="0"/>
            <a:t>Privacy)</a:t>
          </a:r>
          <a:endParaRPr lang="ru-RU" sz="1200" kern="1200" dirty="0"/>
        </a:p>
      </dsp:txBody>
      <dsp:txXfrm>
        <a:off x="665092" y="2868214"/>
        <a:ext cx="913812" cy="814805"/>
      </dsp:txXfrm>
    </dsp:sp>
    <dsp:sp modelId="{4180E953-DB89-4FB3-BBA8-A72D61E6DBA1}">
      <dsp:nvSpPr>
        <dsp:cNvPr id="0" name=""/>
        <dsp:cNvSpPr/>
      </dsp:nvSpPr>
      <dsp:spPr>
        <a:xfrm>
          <a:off x="466508" y="900756"/>
          <a:ext cx="1310980" cy="1152307"/>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533400" rtl="0">
            <a:lnSpc>
              <a:spcPct val="90000"/>
            </a:lnSpc>
            <a:spcBef>
              <a:spcPct val="0"/>
            </a:spcBef>
            <a:spcAft>
              <a:spcPct val="35000"/>
            </a:spcAft>
            <a:buNone/>
          </a:pPr>
          <a:r>
            <a:rPr lang="ru-RU" sz="1200" b="0" i="0" kern="1200" dirty="0"/>
            <a:t>Этика (</a:t>
          </a:r>
          <a:r>
            <a:rPr lang="en-CA" sz="1200" b="0" i="0" kern="1200" dirty="0"/>
            <a:t>Ethics)</a:t>
          </a:r>
          <a:endParaRPr lang="ru-RU" sz="1200" kern="1200" dirty="0"/>
        </a:p>
      </dsp:txBody>
      <dsp:txXfrm>
        <a:off x="658497" y="1069507"/>
        <a:ext cx="927002" cy="81480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D990C-7A46-4C72-A527-9FE60FCDA861}">
      <dsp:nvSpPr>
        <dsp:cNvPr id="0" name=""/>
        <dsp:cNvSpPr/>
      </dsp:nvSpPr>
      <dsp:spPr>
        <a:xfrm>
          <a:off x="841338" y="0"/>
          <a:ext cx="9535168" cy="173598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9AE7C1-08B7-4E05-A63E-CDAB1AB8153E}">
      <dsp:nvSpPr>
        <dsp:cNvPr id="0" name=""/>
        <dsp:cNvSpPr/>
      </dsp:nvSpPr>
      <dsp:spPr>
        <a:xfrm>
          <a:off x="3081"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a:t>Отсутствие предвзятости моделей ИИ</a:t>
          </a:r>
          <a:endParaRPr lang="ru-RU" sz="1200" kern="1200"/>
        </a:p>
      </dsp:txBody>
      <dsp:txXfrm>
        <a:off x="36978" y="554690"/>
        <a:ext cx="1726075" cy="626598"/>
      </dsp:txXfrm>
    </dsp:sp>
    <dsp:sp modelId="{04B22872-C0D4-4B87-BB54-AA596D99818C}">
      <dsp:nvSpPr>
        <dsp:cNvPr id="0" name=""/>
        <dsp:cNvSpPr/>
      </dsp:nvSpPr>
      <dsp:spPr>
        <a:xfrm>
          <a:off x="1886643"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dirty="0"/>
            <a:t>Конфиденциальность данных </a:t>
          </a:r>
          <a:endParaRPr lang="ru-RU" sz="1200" kern="1200" dirty="0"/>
        </a:p>
      </dsp:txBody>
      <dsp:txXfrm>
        <a:off x="1920540" y="554690"/>
        <a:ext cx="1726075" cy="626598"/>
      </dsp:txXfrm>
    </dsp:sp>
    <dsp:sp modelId="{4EE49527-D870-4673-A145-215494952EC2}">
      <dsp:nvSpPr>
        <dsp:cNvPr id="0" name=""/>
        <dsp:cNvSpPr/>
      </dsp:nvSpPr>
      <dsp:spPr>
        <a:xfrm>
          <a:off x="3770206"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a:t>Безопасности и устойчивость ИИ</a:t>
          </a:r>
          <a:endParaRPr lang="ru-RU" sz="1200" kern="1200"/>
        </a:p>
      </dsp:txBody>
      <dsp:txXfrm>
        <a:off x="3804103" y="554690"/>
        <a:ext cx="1726075" cy="626598"/>
      </dsp:txXfrm>
    </dsp:sp>
    <dsp:sp modelId="{D1C82E69-4FFF-49F1-8363-13698D13F50A}">
      <dsp:nvSpPr>
        <dsp:cNvPr id="0" name=""/>
        <dsp:cNvSpPr/>
      </dsp:nvSpPr>
      <dsp:spPr>
        <a:xfrm>
          <a:off x="5653769"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dirty="0"/>
            <a:t>Объяснимость и интерпретируемость ИИ</a:t>
          </a:r>
          <a:endParaRPr lang="ru-RU" sz="1200" kern="1200" dirty="0"/>
        </a:p>
      </dsp:txBody>
      <dsp:txXfrm>
        <a:off x="5687666" y="554690"/>
        <a:ext cx="1726075" cy="626598"/>
      </dsp:txXfrm>
    </dsp:sp>
    <dsp:sp modelId="{F15FA71C-1040-4C48-8289-9C7234BF3FDE}">
      <dsp:nvSpPr>
        <dsp:cNvPr id="0" name=""/>
        <dsp:cNvSpPr/>
      </dsp:nvSpPr>
      <dsp:spPr>
        <a:xfrm>
          <a:off x="7537331"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a:t>Прозрачность и подотчетность ИИ</a:t>
          </a:r>
          <a:endParaRPr lang="ru-RU" sz="1200" kern="1200"/>
        </a:p>
      </dsp:txBody>
      <dsp:txXfrm>
        <a:off x="7571228" y="554690"/>
        <a:ext cx="1726075" cy="626598"/>
      </dsp:txXfrm>
    </dsp:sp>
    <dsp:sp modelId="{D1B637EC-D888-4951-958C-F0DFF3915EA4}">
      <dsp:nvSpPr>
        <dsp:cNvPr id="0" name=""/>
        <dsp:cNvSpPr/>
      </dsp:nvSpPr>
      <dsp:spPr>
        <a:xfrm>
          <a:off x="9420894" y="520793"/>
          <a:ext cx="1793869" cy="69439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ru-RU" sz="1200" b="0" i="0" kern="1200" dirty="0"/>
            <a:t>Достоверность и надежность ИИ</a:t>
          </a:r>
          <a:endParaRPr lang="ru-RU" sz="1200" kern="1200" dirty="0"/>
        </a:p>
      </dsp:txBody>
      <dsp:txXfrm>
        <a:off x="9454791" y="554690"/>
        <a:ext cx="1726075" cy="62659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9958584-7850-40E3-8338-A10EB24827F2}">
      <dsp:nvSpPr>
        <dsp:cNvPr id="0" name=""/>
        <dsp:cNvSpPr/>
      </dsp:nvSpPr>
      <dsp:spPr>
        <a:xfrm>
          <a:off x="1652587" y="0"/>
          <a:ext cx="9364662" cy="1880106"/>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A707052-145F-4DA5-BB72-D646EFAF3CCB}">
      <dsp:nvSpPr>
        <dsp:cNvPr id="0" name=""/>
        <dsp:cNvSpPr/>
      </dsp:nvSpPr>
      <dsp:spPr>
        <a:xfrm>
          <a:off x="4841" y="564031"/>
          <a:ext cx="2116839" cy="7520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ru-RU" sz="1400" b="0" i="0" kern="1200"/>
            <a:t>объяснимость (explainability)</a:t>
          </a:r>
          <a:endParaRPr lang="ru-RU" sz="1400" kern="1200"/>
        </a:p>
      </dsp:txBody>
      <dsp:txXfrm>
        <a:off x="41553" y="600743"/>
        <a:ext cx="2043415" cy="678618"/>
      </dsp:txXfrm>
    </dsp:sp>
    <dsp:sp modelId="{A7F5EBF6-C318-401D-899A-2EC76A57F801}">
      <dsp:nvSpPr>
        <dsp:cNvPr id="0" name=""/>
        <dsp:cNvSpPr/>
      </dsp:nvSpPr>
      <dsp:spPr>
        <a:xfrm>
          <a:off x="2227523" y="564031"/>
          <a:ext cx="2116839" cy="7520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ru-RU" sz="1400" b="0" i="0" kern="1200"/>
            <a:t>понятность (transparency)</a:t>
          </a:r>
          <a:endParaRPr lang="ru-RU" sz="1400" kern="1200"/>
        </a:p>
      </dsp:txBody>
      <dsp:txXfrm>
        <a:off x="2264235" y="600743"/>
        <a:ext cx="2043415" cy="678618"/>
      </dsp:txXfrm>
    </dsp:sp>
    <dsp:sp modelId="{9AACF483-10B5-49B3-9DBF-480ACA6DABA1}">
      <dsp:nvSpPr>
        <dsp:cNvPr id="0" name=""/>
        <dsp:cNvSpPr/>
      </dsp:nvSpPr>
      <dsp:spPr>
        <a:xfrm>
          <a:off x="4450205" y="564031"/>
          <a:ext cx="2116839" cy="7520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ru-RU" sz="1400" b="0" i="0" kern="1200" dirty="0"/>
            <a:t>предвзятость, необъективность (</a:t>
          </a:r>
          <a:r>
            <a:rPr lang="ru-RU" sz="1400" b="0" i="0" kern="1200" dirty="0" err="1"/>
            <a:t>bias</a:t>
          </a:r>
          <a:r>
            <a:rPr lang="ru-RU" sz="1400" b="0" i="0" kern="1200" dirty="0"/>
            <a:t>)</a:t>
          </a:r>
          <a:endParaRPr lang="ru-RU" sz="1400" kern="1200" dirty="0"/>
        </a:p>
      </dsp:txBody>
      <dsp:txXfrm>
        <a:off x="4486917" y="600743"/>
        <a:ext cx="2043415" cy="678618"/>
      </dsp:txXfrm>
    </dsp:sp>
    <dsp:sp modelId="{46B30A5F-EA02-4021-A9D1-3E9E3D956BF6}">
      <dsp:nvSpPr>
        <dsp:cNvPr id="0" name=""/>
        <dsp:cNvSpPr/>
      </dsp:nvSpPr>
      <dsp:spPr>
        <a:xfrm>
          <a:off x="6672886" y="564031"/>
          <a:ext cx="2116839" cy="7520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ru-RU" sz="1400" b="0" i="0" kern="1200" dirty="0"/>
            <a:t>предсказуемость (</a:t>
          </a:r>
          <a:r>
            <a:rPr lang="ru-RU" sz="1400" b="0" i="0" kern="1200" dirty="0" err="1"/>
            <a:t>predictability</a:t>
          </a:r>
          <a:r>
            <a:rPr lang="ru-RU" sz="1400" b="0" i="0" kern="1200" dirty="0"/>
            <a:t>)</a:t>
          </a:r>
          <a:endParaRPr lang="ru-RU" sz="1400" kern="1200" dirty="0"/>
        </a:p>
      </dsp:txBody>
      <dsp:txXfrm>
        <a:off x="6709598" y="600743"/>
        <a:ext cx="2043415" cy="678618"/>
      </dsp:txXfrm>
    </dsp:sp>
    <dsp:sp modelId="{EB63D109-1532-41A7-B414-6DDC8593091E}">
      <dsp:nvSpPr>
        <dsp:cNvPr id="0" name=""/>
        <dsp:cNvSpPr/>
      </dsp:nvSpPr>
      <dsp:spPr>
        <a:xfrm>
          <a:off x="8895568" y="564031"/>
          <a:ext cx="2116839" cy="75204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rtl="0">
            <a:lnSpc>
              <a:spcPct val="90000"/>
            </a:lnSpc>
            <a:spcBef>
              <a:spcPct val="0"/>
            </a:spcBef>
            <a:spcAft>
              <a:spcPct val="35000"/>
            </a:spcAft>
            <a:buNone/>
          </a:pPr>
          <a:r>
            <a:rPr lang="ru-RU" sz="1400" b="0" i="0" kern="1200"/>
            <a:t>надежность</a:t>
          </a:r>
          <a:endParaRPr lang="ru-RU" sz="1400" kern="1200"/>
        </a:p>
      </dsp:txBody>
      <dsp:txXfrm>
        <a:off x="8932280" y="600743"/>
        <a:ext cx="2043415" cy="67861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19413" cy="4953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14763" y="0"/>
            <a:ext cx="2919412" cy="4953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407988" y="1233488"/>
            <a:ext cx="5919787" cy="3330575"/>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73100" y="4749800"/>
            <a:ext cx="5389563" cy="38862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9374188"/>
            <a:ext cx="2919413" cy="4953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14763" y="9374188"/>
            <a:ext cx="2919412" cy="4953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ru-RU"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545089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nist.gov/trustworthy-and-responsible-ai"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673100" y="4749800"/>
            <a:ext cx="5389563" cy="38862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2" name="Google Shape;62;p1:notes"/>
          <p:cNvSpPr>
            <a:spLocks noGrp="1" noRot="1" noChangeAspect="1"/>
          </p:cNvSpPr>
          <p:nvPr>
            <p:ph type="sldImg" idx="2"/>
          </p:nvPr>
        </p:nvSpPr>
        <p:spPr>
          <a:xfrm>
            <a:off x="407988" y="1233488"/>
            <a:ext cx="5919787" cy="3330575"/>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57106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ru-RU" b="0" i="0" dirty="0">
                <a:solidFill>
                  <a:srgbClr val="1F1F1F"/>
                </a:solidFill>
                <a:effectLst/>
                <a:latin typeface="Google Sans"/>
              </a:rPr>
              <a:t>Уверенность в чьей-н. добросовестности, искренности, в правильности чего-н. и основанное на этом отношении к кому-н.</a:t>
            </a:r>
            <a:endParaRPr lang="en-US" b="0" i="0" dirty="0">
              <a:solidFill>
                <a:srgbClr val="1F1F1F"/>
              </a:solidFill>
              <a:effectLst/>
              <a:latin typeface="Google Sans"/>
            </a:endParaRPr>
          </a:p>
          <a:p>
            <a:r>
              <a:rPr lang="en-US" dirty="0"/>
              <a:t>https://hal.science/hal-04264027/document</a:t>
            </a:r>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2</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55988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a:t>https://insights.sei.cmu.edu/blog/contextualizing-end-user-needs-how-to-measure-the-trustworthiness-of-an-ai-system/</a:t>
            </a:r>
          </a:p>
          <a:p>
            <a:r>
              <a:rPr lang="en-US" b="0" i="0" dirty="0">
                <a:effectLst/>
                <a:latin typeface="Open Sans" panose="020B0606030504020204" pitchFamily="34" charset="0"/>
              </a:rPr>
              <a:t>Trust is complex, transient, and personal, and these factors make the human experience of trust hard to measure</a:t>
            </a:r>
          </a:p>
          <a:p>
            <a:endParaRPr lang="en-US" b="0" i="0" dirty="0">
              <a:effectLst/>
              <a:latin typeface="Open Sans" panose="020B0606030504020204" pitchFamily="34" charset="0"/>
            </a:endParaRPr>
          </a:p>
          <a:p>
            <a:pPr algn="l"/>
            <a:r>
              <a:rPr lang="en-US" b="0" i="0" dirty="0">
                <a:solidFill>
                  <a:srgbClr val="BB0000"/>
                </a:solidFill>
                <a:effectLst/>
                <a:latin typeface="Open Sans" panose="020B0606030504020204" pitchFamily="34" charset="0"/>
                <a:hlinkClick r:id="rId3"/>
              </a:rPr>
              <a:t>The National Institute of Standards and Technology (NIST)</a:t>
            </a:r>
            <a:r>
              <a:rPr lang="en-US" b="0" i="0" dirty="0">
                <a:effectLst/>
                <a:latin typeface="Open Sans" panose="020B0606030504020204" pitchFamily="34" charset="0"/>
              </a:rPr>
              <a:t> describes the essential components of AI trustworthiness as</a:t>
            </a:r>
          </a:p>
          <a:p>
            <a:pPr algn="l">
              <a:buFont typeface="Arial" panose="020B0604020202020204" pitchFamily="34" charset="0"/>
              <a:buChar char="•"/>
            </a:pPr>
            <a:r>
              <a:rPr lang="en-US" b="0" i="0" dirty="0">
                <a:effectLst/>
                <a:latin typeface="Open Sans" panose="020B0606030504020204" pitchFamily="34" charset="0"/>
              </a:rPr>
              <a:t>validity and reliability</a:t>
            </a:r>
          </a:p>
          <a:p>
            <a:pPr algn="l">
              <a:buFont typeface="Arial" panose="020B0604020202020204" pitchFamily="34" charset="0"/>
              <a:buChar char="•"/>
            </a:pPr>
            <a:r>
              <a:rPr lang="en-US" b="0" i="0" dirty="0">
                <a:effectLst/>
                <a:latin typeface="Open Sans" panose="020B0606030504020204" pitchFamily="34" charset="0"/>
              </a:rPr>
              <a:t>safety</a:t>
            </a:r>
          </a:p>
          <a:p>
            <a:pPr algn="l">
              <a:buFont typeface="Arial" panose="020B0604020202020204" pitchFamily="34" charset="0"/>
              <a:buChar char="•"/>
            </a:pPr>
            <a:r>
              <a:rPr lang="en-US" b="0" i="0" dirty="0">
                <a:effectLst/>
                <a:latin typeface="Open Sans" panose="020B0606030504020204" pitchFamily="34" charset="0"/>
              </a:rPr>
              <a:t>security and resiliency</a:t>
            </a:r>
          </a:p>
          <a:p>
            <a:pPr algn="l">
              <a:buFont typeface="Arial" panose="020B0604020202020204" pitchFamily="34" charset="0"/>
              <a:buChar char="•"/>
            </a:pPr>
            <a:r>
              <a:rPr lang="en-US" b="0" i="0" dirty="0">
                <a:effectLst/>
                <a:latin typeface="Open Sans" panose="020B0606030504020204" pitchFamily="34" charset="0"/>
              </a:rPr>
              <a:t>accountability and transparency</a:t>
            </a:r>
          </a:p>
          <a:p>
            <a:pPr algn="l">
              <a:buFont typeface="Arial" panose="020B0604020202020204" pitchFamily="34" charset="0"/>
              <a:buChar char="•"/>
            </a:pPr>
            <a:r>
              <a:rPr lang="en-US" b="0" i="0" dirty="0">
                <a:effectLst/>
                <a:latin typeface="Open Sans" panose="020B0606030504020204" pitchFamily="34" charset="0"/>
              </a:rPr>
              <a:t>explainability and interpretability</a:t>
            </a:r>
          </a:p>
          <a:p>
            <a:pPr algn="l">
              <a:buFont typeface="Arial" panose="020B0604020202020204" pitchFamily="34" charset="0"/>
              <a:buChar char="•"/>
            </a:pPr>
            <a:r>
              <a:rPr lang="en-US" b="0" i="0" dirty="0">
                <a:effectLst/>
                <a:latin typeface="Open Sans" panose="020B0606030504020204" pitchFamily="34" charset="0"/>
              </a:rPr>
              <a:t>privacy</a:t>
            </a:r>
          </a:p>
          <a:p>
            <a:pPr algn="l">
              <a:buFont typeface="Arial" panose="020B0604020202020204" pitchFamily="34" charset="0"/>
              <a:buChar char="•"/>
            </a:pPr>
            <a:r>
              <a:rPr lang="en-US" b="0" i="0" dirty="0">
                <a:effectLst/>
                <a:latin typeface="Open Sans" panose="020B0606030504020204" pitchFamily="34" charset="0"/>
              </a:rPr>
              <a:t>fairness with mitigation of harmful bias</a:t>
            </a:r>
          </a:p>
          <a:p>
            <a:endParaRPr lang="en-US" dirty="0"/>
          </a:p>
          <a:p>
            <a:r>
              <a:rPr lang="en-US" dirty="0"/>
              <a:t>https://arxiv.org/pdf/2203.00905</a:t>
            </a:r>
          </a:p>
          <a:p>
            <a:r>
              <a:rPr lang="en-US" dirty="0"/>
              <a:t>https://dl.acm.org/doi/10.1145/3555803</a:t>
            </a:r>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6</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95289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The number of publications per requirement included in this paper across publication years. We investigate 183 publications: 20 publications for human agency and oversight, 35 publications for fairness and non-discrimination, 47 publications for Transparency and </a:t>
            </a:r>
            <a:r>
              <a:rPr lang="en-US" sz="1200" b="0" i="0" u="none" strike="noStrike" cap="none" dirty="0" err="1">
                <a:solidFill>
                  <a:schemeClr val="dk1"/>
                </a:solidFill>
                <a:effectLst/>
                <a:latin typeface="Calibri"/>
                <a:ea typeface="Calibri"/>
                <a:cs typeface="Calibri"/>
                <a:sym typeface="Calibri"/>
              </a:rPr>
              <a:t>explainability</a:t>
            </a:r>
            <a:r>
              <a:rPr lang="en-US" sz="1200" b="0" i="0" u="none" strike="noStrike" cap="none" dirty="0">
                <a:solidFill>
                  <a:schemeClr val="dk1"/>
                </a:solidFill>
                <a:effectLst/>
                <a:latin typeface="Calibri"/>
                <a:ea typeface="Calibri"/>
                <a:cs typeface="Calibri"/>
                <a:sym typeface="Calibri"/>
              </a:rPr>
              <a:t>, 21 publications for robustness and accuracy, 37 publications for privacy and security, and 23 publications for accountability.</a:t>
            </a:r>
            <a:endParaRPr lang="ru-RU" sz="1200" b="0" i="0" u="none" strike="noStrike" cap="none" dirty="0">
              <a:solidFill>
                <a:schemeClr val="dk1"/>
              </a:solidFill>
              <a:effectLst/>
              <a:latin typeface="Calibri"/>
              <a:ea typeface="Calibri"/>
              <a:cs typeface="Calibri"/>
              <a:sym typeface="Calibri"/>
            </a:endParaRPr>
          </a:p>
          <a:p>
            <a:endParaRPr lang="ru-RU" dirty="0"/>
          </a:p>
        </p:txBody>
      </p:sp>
      <p:sp>
        <p:nvSpPr>
          <p:cNvPr id="4" name="Номер слайда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7</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66641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u="none" strike="noStrike" cap="none" dirty="0">
                <a:solidFill>
                  <a:schemeClr val="dk1"/>
                </a:solidFill>
                <a:effectLst/>
                <a:latin typeface="Calibri"/>
                <a:ea typeface="Calibri"/>
                <a:cs typeface="Calibri"/>
                <a:sym typeface="Calibri"/>
              </a:rPr>
              <a:t>Moreover, to assess AI trustworthiness, the choice of the relevant attributes is not easy, since the selection pertains to the context of application, which is modeled according to several elements (ODD, intended domain of use, nature and roles of the stakeholders...). T</a:t>
            </a:r>
            <a:endParaRPr lang="ru-RU" sz="1200" b="0" i="0" u="none" strike="noStrike" cap="none" dirty="0">
              <a:solidFill>
                <a:schemeClr val="dk1"/>
              </a:solidFill>
              <a:effectLst/>
              <a:latin typeface="Calibri"/>
              <a:ea typeface="Calibri"/>
              <a:cs typeface="Calibri"/>
              <a:sym typeface="Calibri"/>
            </a:endParaRPr>
          </a:p>
          <a:p>
            <a:endParaRPr lang="ru-RU" dirty="0"/>
          </a:p>
        </p:txBody>
      </p:sp>
      <p:sp>
        <p:nvSpPr>
          <p:cNvPr id="4" name="Номер слайда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9</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63745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ru-RU" sz="1200" b="0" i="0" u="none" strike="noStrike" cap="none" smtClean="0">
                <a:solidFill>
                  <a:schemeClr val="dk1"/>
                </a:solidFill>
                <a:latin typeface="Calibri"/>
                <a:ea typeface="Calibri"/>
                <a:cs typeface="Calibri"/>
                <a:sym typeface="Calibri"/>
              </a:rPr>
              <a:t>12</a:t>
            </a:fld>
            <a:endParaRPr lang="ru-RU"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899154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Титульный слайд">
  <p:cSld name="Титульный слайд">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14"/>
          <p:cNvSpPr txBox="1">
            <a:spLocks noGrp="1"/>
          </p:cNvSpPr>
          <p:nvPr>
            <p:ph type="ctrTitle"/>
          </p:nvPr>
        </p:nvSpPr>
        <p:spPr>
          <a:xfrm>
            <a:off x="839788" y="4185790"/>
            <a:ext cx="10514011" cy="903855"/>
          </a:xfrm>
          <a:prstGeom prst="rect">
            <a:avLst/>
          </a:prstGeom>
          <a:noFill/>
          <a:ln>
            <a:noFill/>
          </a:ln>
        </p:spPr>
        <p:txBody>
          <a:bodyPr spcFirstLastPara="1" wrap="square" lIns="7200" tIns="36000" rIns="0" bIns="36000" anchor="ctr" anchorCtr="0">
            <a:normAutofit/>
          </a:bodyPr>
          <a:lstStyle>
            <a:lvl1pPr lvl="0" algn="l">
              <a:lnSpc>
                <a:spcPct val="90000"/>
              </a:lnSpc>
              <a:spcBef>
                <a:spcPts val="0"/>
              </a:spcBef>
              <a:spcAft>
                <a:spcPts val="0"/>
              </a:spcAft>
              <a:buClr>
                <a:srgbClr val="05336E"/>
              </a:buClr>
              <a:buSzPts val="4800"/>
              <a:buFont typeface="PT Sans"/>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 name="Google Shape;15;p14"/>
          <p:cNvSpPr txBox="1">
            <a:spLocks noGrp="1"/>
          </p:cNvSpPr>
          <p:nvPr>
            <p:ph type="body" idx="1"/>
          </p:nvPr>
        </p:nvSpPr>
        <p:spPr>
          <a:xfrm>
            <a:off x="839788" y="5346824"/>
            <a:ext cx="10514012" cy="987117"/>
          </a:xfrm>
          <a:prstGeom prst="rect">
            <a:avLst/>
          </a:prstGeom>
          <a:noFill/>
          <a:ln>
            <a:noFill/>
          </a:ln>
        </p:spPr>
        <p:txBody>
          <a:bodyPr spcFirstLastPara="1" wrap="square" lIns="7200" tIns="36000" rIns="0" bIns="36000" anchor="t" anchorCtr="0">
            <a:normAutofit/>
          </a:bodyPr>
          <a:lstStyle>
            <a:lvl1pPr marL="457200" lvl="0" indent="-228600" algn="l">
              <a:lnSpc>
                <a:spcPct val="90000"/>
              </a:lnSpc>
              <a:spcBef>
                <a:spcPts val="1000"/>
              </a:spcBef>
              <a:spcAft>
                <a:spcPts val="0"/>
              </a:spcAft>
              <a:buClr>
                <a:srgbClr val="05336E"/>
              </a:buClr>
              <a:buSzPts val="2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 name="Google Shape;16;p14"/>
          <p:cNvSpPr txBox="1">
            <a:spLocks noGrp="1"/>
          </p:cNvSpPr>
          <p:nvPr>
            <p:ph type="body" idx="2"/>
          </p:nvPr>
        </p:nvSpPr>
        <p:spPr>
          <a:xfrm>
            <a:off x="839788" y="3452342"/>
            <a:ext cx="10514012" cy="465994"/>
          </a:xfrm>
          <a:prstGeom prst="rect">
            <a:avLst/>
          </a:prstGeom>
          <a:noFill/>
          <a:ln>
            <a:noFill/>
          </a:ln>
        </p:spPr>
        <p:txBody>
          <a:bodyPr spcFirstLastPara="1" wrap="square" lIns="7200" tIns="36000" rIns="0" bIns="36000" anchor="b" anchorCtr="0">
            <a:normAutofit/>
          </a:bodyPr>
          <a:lstStyle>
            <a:lvl1pPr marL="457200" lvl="0" indent="-228600" algn="l">
              <a:lnSpc>
                <a:spcPct val="90000"/>
              </a:lnSpc>
              <a:spcBef>
                <a:spcPts val="1000"/>
              </a:spcBef>
              <a:spcAft>
                <a:spcPts val="0"/>
              </a:spcAft>
              <a:buClr>
                <a:srgbClr val="05336E"/>
              </a:buClr>
              <a:buSzPts val="2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Два объекта">
  <p:cSld name="Два объекта">
    <p:spTree>
      <p:nvGrpSpPr>
        <p:cNvPr id="1" name="Shape 34"/>
        <p:cNvGrpSpPr/>
        <p:nvPr/>
      </p:nvGrpSpPr>
      <p:grpSpPr>
        <a:xfrm>
          <a:off x="0" y="0"/>
          <a:ext cx="0" cy="0"/>
          <a:chOff x="0" y="0"/>
          <a:chExt cx="0" cy="0"/>
        </a:xfrm>
      </p:grpSpPr>
      <p:sp>
        <p:nvSpPr>
          <p:cNvPr id="35" name="Google Shape;35;p18"/>
          <p:cNvSpPr txBox="1">
            <a:spLocks noGrp="1"/>
          </p:cNvSpPr>
          <p:nvPr>
            <p:ph type="body" idx="1"/>
          </p:nvPr>
        </p:nvSpPr>
        <p:spPr>
          <a:xfrm>
            <a:off x="587374" y="1196752"/>
            <a:ext cx="5364609" cy="4752528"/>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18"/>
          <p:cNvSpPr txBox="1">
            <a:spLocks noGrp="1"/>
          </p:cNvSpPr>
          <p:nvPr>
            <p:ph type="body" idx="2"/>
          </p:nvPr>
        </p:nvSpPr>
        <p:spPr>
          <a:xfrm>
            <a:off x="6240016" y="1196752"/>
            <a:ext cx="5356142" cy="4752528"/>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18"/>
          <p:cNvSpPr txBox="1">
            <a:spLocks noGrp="1"/>
          </p:cNvSpPr>
          <p:nvPr>
            <p:ph type="sldNum" idx="12"/>
          </p:nvPr>
        </p:nvSpPr>
        <p:spPr>
          <a:xfrm>
            <a:off x="11154620" y="6405811"/>
            <a:ext cx="450004" cy="335557"/>
          </a:xfrm>
          <a:prstGeom prst="rect">
            <a:avLst/>
          </a:prstGeom>
          <a:noFill/>
          <a:ln>
            <a:noFill/>
          </a:ln>
        </p:spPr>
        <p:txBody>
          <a:bodyPr spcFirstLastPara="1" wrap="square" lIns="0" tIns="45700" rIns="0"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
        <p:nvSpPr>
          <p:cNvPr id="38" name="Google Shape;38;p18"/>
          <p:cNvSpPr txBox="1">
            <a:spLocks noGrp="1"/>
          </p:cNvSpPr>
          <p:nvPr>
            <p:ph type="title"/>
          </p:nvPr>
        </p:nvSpPr>
        <p:spPr>
          <a:xfrm>
            <a:off x="587375" y="341098"/>
            <a:ext cx="11017250" cy="732186"/>
          </a:xfrm>
          <a:prstGeom prst="rect">
            <a:avLst/>
          </a:prstGeom>
          <a:noFill/>
          <a:ln>
            <a:noFill/>
          </a:ln>
        </p:spPr>
        <p:txBody>
          <a:bodyPr spcFirstLastPara="1" wrap="square" lIns="32400" tIns="36000" rIns="0" bIns="36000" anchor="ctr" anchorCtr="0">
            <a:normAutofit/>
          </a:bodyPr>
          <a:lstStyle>
            <a:lvl1pPr lvl="0" algn="l">
              <a:lnSpc>
                <a:spcPct val="90000"/>
              </a:lnSpc>
              <a:spcBef>
                <a:spcPts val="0"/>
              </a:spcBef>
              <a:spcAft>
                <a:spcPts val="0"/>
              </a:spcAft>
              <a:buClr>
                <a:srgbClr val="05336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18"/>
          <p:cNvSpPr txBox="1">
            <a:spLocks noGrp="1"/>
          </p:cNvSpPr>
          <p:nvPr>
            <p:ph type="body" idx="3"/>
          </p:nvPr>
        </p:nvSpPr>
        <p:spPr>
          <a:xfrm>
            <a:off x="587375" y="6384904"/>
            <a:ext cx="4500513" cy="365125"/>
          </a:xfrm>
          <a:prstGeom prst="rect">
            <a:avLst/>
          </a:prstGeom>
          <a:noFill/>
          <a:ln>
            <a:noFill/>
          </a:ln>
        </p:spPr>
        <p:txBody>
          <a:bodyPr spcFirstLastPara="1" wrap="square" lIns="32400" tIns="36000" rIns="0" bIns="36000" anchor="ctr" anchorCtr="0">
            <a:noAutofit/>
          </a:bodyPr>
          <a:lstStyle>
            <a:lvl1pPr marL="457200" marR="0" lvl="0" indent="-228600" algn="l">
              <a:lnSpc>
                <a:spcPct val="107142"/>
              </a:lnSpc>
              <a:spcBef>
                <a:spcPts val="0"/>
              </a:spcBef>
              <a:spcAft>
                <a:spcPts val="0"/>
              </a:spcAft>
              <a:buClr>
                <a:srgbClr val="05336E"/>
              </a:buClr>
              <a:buSzPts val="1400"/>
              <a:buFont typeface="Arial"/>
              <a:buNone/>
              <a:defRPr sz="1400">
                <a:solidFill>
                  <a:srgbClr val="05336E"/>
                </a:solidFill>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Два заголовка и объекта">
  <p:cSld name="Два заголовка и объекта">
    <p:spTree>
      <p:nvGrpSpPr>
        <p:cNvPr id="1" name="Shape 40"/>
        <p:cNvGrpSpPr/>
        <p:nvPr/>
      </p:nvGrpSpPr>
      <p:grpSpPr>
        <a:xfrm>
          <a:off x="0" y="0"/>
          <a:ext cx="0" cy="0"/>
          <a:chOff x="0" y="0"/>
          <a:chExt cx="0" cy="0"/>
        </a:xfrm>
      </p:grpSpPr>
      <p:sp>
        <p:nvSpPr>
          <p:cNvPr id="41" name="Google Shape;41;p19"/>
          <p:cNvSpPr txBox="1">
            <a:spLocks noGrp="1"/>
          </p:cNvSpPr>
          <p:nvPr>
            <p:ph type="body" idx="1"/>
          </p:nvPr>
        </p:nvSpPr>
        <p:spPr>
          <a:xfrm>
            <a:off x="587374" y="1196752"/>
            <a:ext cx="5364609" cy="828748"/>
          </a:xfrm>
          <a:prstGeom prst="rect">
            <a:avLst/>
          </a:prstGeom>
          <a:noFill/>
          <a:ln>
            <a:noFill/>
          </a:ln>
        </p:spPr>
        <p:txBody>
          <a:bodyPr spcFirstLastPara="1" wrap="square" lIns="32400" tIns="36000" rIns="0" bIns="36000" anchor="b" anchorCtr="0">
            <a:normAutofit/>
          </a:bodyPr>
          <a:lstStyle>
            <a:lvl1pPr marL="457200" lvl="0" indent="-228600" algn="l">
              <a:lnSpc>
                <a:spcPct val="90000"/>
              </a:lnSpc>
              <a:spcBef>
                <a:spcPts val="1000"/>
              </a:spcBef>
              <a:spcAft>
                <a:spcPts val="0"/>
              </a:spcAft>
              <a:buClr>
                <a:srgbClr val="05336E"/>
              </a:buClr>
              <a:buSzPts val="2400"/>
              <a:buNone/>
              <a:defRPr sz="2400" b="1"/>
            </a:lvl1pPr>
            <a:lvl2pPr marL="914400" lvl="1" indent="-228600" algn="l">
              <a:lnSpc>
                <a:spcPct val="90000"/>
              </a:lnSpc>
              <a:spcBef>
                <a:spcPts val="500"/>
              </a:spcBef>
              <a:spcAft>
                <a:spcPts val="0"/>
              </a:spcAft>
              <a:buClr>
                <a:srgbClr val="05336E"/>
              </a:buClr>
              <a:buSzPts val="2000"/>
              <a:buNone/>
              <a:defRPr sz="2000" b="1"/>
            </a:lvl2pPr>
            <a:lvl3pPr marL="1371600" lvl="2" indent="-228600" algn="l">
              <a:lnSpc>
                <a:spcPct val="90000"/>
              </a:lnSpc>
              <a:spcBef>
                <a:spcPts val="500"/>
              </a:spcBef>
              <a:spcAft>
                <a:spcPts val="0"/>
              </a:spcAft>
              <a:buClr>
                <a:srgbClr val="05336E"/>
              </a:buClr>
              <a:buSzPts val="1800"/>
              <a:buNone/>
              <a:defRPr sz="1800" b="1"/>
            </a:lvl3pPr>
            <a:lvl4pPr marL="1828800" lvl="3" indent="-228600" algn="l">
              <a:lnSpc>
                <a:spcPct val="90000"/>
              </a:lnSpc>
              <a:spcBef>
                <a:spcPts val="500"/>
              </a:spcBef>
              <a:spcAft>
                <a:spcPts val="0"/>
              </a:spcAft>
              <a:buClr>
                <a:srgbClr val="05336E"/>
              </a:buClr>
              <a:buSzPts val="1600"/>
              <a:buNone/>
              <a:defRPr sz="1600" b="1"/>
            </a:lvl4pPr>
            <a:lvl5pPr marL="2286000" lvl="4" indent="-228600" algn="l">
              <a:lnSpc>
                <a:spcPct val="90000"/>
              </a:lnSpc>
              <a:spcBef>
                <a:spcPts val="500"/>
              </a:spcBef>
              <a:spcAft>
                <a:spcPts val="0"/>
              </a:spcAft>
              <a:buClr>
                <a:srgbClr val="05336E"/>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2" name="Google Shape;42;p19"/>
          <p:cNvSpPr txBox="1">
            <a:spLocks noGrp="1"/>
          </p:cNvSpPr>
          <p:nvPr>
            <p:ph type="body" idx="2"/>
          </p:nvPr>
        </p:nvSpPr>
        <p:spPr>
          <a:xfrm>
            <a:off x="587374" y="2025500"/>
            <a:ext cx="5364610" cy="3923780"/>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19"/>
          <p:cNvSpPr txBox="1">
            <a:spLocks noGrp="1"/>
          </p:cNvSpPr>
          <p:nvPr>
            <p:ph type="body" idx="3"/>
          </p:nvPr>
        </p:nvSpPr>
        <p:spPr>
          <a:xfrm>
            <a:off x="6240016" y="1196752"/>
            <a:ext cx="5364608" cy="828748"/>
          </a:xfrm>
          <a:prstGeom prst="rect">
            <a:avLst/>
          </a:prstGeom>
          <a:noFill/>
          <a:ln>
            <a:noFill/>
          </a:ln>
        </p:spPr>
        <p:txBody>
          <a:bodyPr spcFirstLastPara="1" wrap="square" lIns="32400" tIns="36000" rIns="0" bIns="36000" anchor="b" anchorCtr="0">
            <a:normAutofit/>
          </a:bodyPr>
          <a:lstStyle>
            <a:lvl1pPr marL="457200" lvl="0" indent="-228600" algn="l">
              <a:lnSpc>
                <a:spcPct val="90000"/>
              </a:lnSpc>
              <a:spcBef>
                <a:spcPts val="1000"/>
              </a:spcBef>
              <a:spcAft>
                <a:spcPts val="0"/>
              </a:spcAft>
              <a:buClr>
                <a:srgbClr val="05336E"/>
              </a:buClr>
              <a:buSzPts val="2400"/>
              <a:buNone/>
              <a:defRPr sz="2400" b="1"/>
            </a:lvl1pPr>
            <a:lvl2pPr marL="914400" lvl="1" indent="-228600" algn="l">
              <a:lnSpc>
                <a:spcPct val="90000"/>
              </a:lnSpc>
              <a:spcBef>
                <a:spcPts val="500"/>
              </a:spcBef>
              <a:spcAft>
                <a:spcPts val="0"/>
              </a:spcAft>
              <a:buClr>
                <a:srgbClr val="05336E"/>
              </a:buClr>
              <a:buSzPts val="2000"/>
              <a:buNone/>
              <a:defRPr sz="2000" b="1"/>
            </a:lvl2pPr>
            <a:lvl3pPr marL="1371600" lvl="2" indent="-228600" algn="l">
              <a:lnSpc>
                <a:spcPct val="90000"/>
              </a:lnSpc>
              <a:spcBef>
                <a:spcPts val="500"/>
              </a:spcBef>
              <a:spcAft>
                <a:spcPts val="0"/>
              </a:spcAft>
              <a:buClr>
                <a:srgbClr val="05336E"/>
              </a:buClr>
              <a:buSzPts val="1800"/>
              <a:buNone/>
              <a:defRPr sz="1800" b="1"/>
            </a:lvl3pPr>
            <a:lvl4pPr marL="1828800" lvl="3" indent="-228600" algn="l">
              <a:lnSpc>
                <a:spcPct val="90000"/>
              </a:lnSpc>
              <a:spcBef>
                <a:spcPts val="500"/>
              </a:spcBef>
              <a:spcAft>
                <a:spcPts val="0"/>
              </a:spcAft>
              <a:buClr>
                <a:srgbClr val="05336E"/>
              </a:buClr>
              <a:buSzPts val="1600"/>
              <a:buNone/>
              <a:defRPr sz="1600" b="1"/>
            </a:lvl4pPr>
            <a:lvl5pPr marL="2286000" lvl="4" indent="-228600" algn="l">
              <a:lnSpc>
                <a:spcPct val="90000"/>
              </a:lnSpc>
              <a:spcBef>
                <a:spcPts val="500"/>
              </a:spcBef>
              <a:spcAft>
                <a:spcPts val="0"/>
              </a:spcAft>
              <a:buClr>
                <a:srgbClr val="05336E"/>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4" name="Google Shape;44;p19"/>
          <p:cNvSpPr txBox="1">
            <a:spLocks noGrp="1"/>
          </p:cNvSpPr>
          <p:nvPr>
            <p:ph type="body" idx="4"/>
          </p:nvPr>
        </p:nvSpPr>
        <p:spPr>
          <a:xfrm>
            <a:off x="6240015" y="2025500"/>
            <a:ext cx="5364609" cy="3923780"/>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19"/>
          <p:cNvSpPr txBox="1">
            <a:spLocks noGrp="1"/>
          </p:cNvSpPr>
          <p:nvPr>
            <p:ph type="sldNum" idx="12"/>
          </p:nvPr>
        </p:nvSpPr>
        <p:spPr>
          <a:xfrm>
            <a:off x="11154620" y="6405811"/>
            <a:ext cx="450004" cy="335557"/>
          </a:xfrm>
          <a:prstGeom prst="rect">
            <a:avLst/>
          </a:prstGeom>
          <a:noFill/>
          <a:ln>
            <a:noFill/>
          </a:ln>
        </p:spPr>
        <p:txBody>
          <a:bodyPr spcFirstLastPara="1" wrap="square" lIns="0" tIns="45700" rIns="0"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
        <p:nvSpPr>
          <p:cNvPr id="46" name="Google Shape;46;p19"/>
          <p:cNvSpPr txBox="1">
            <a:spLocks noGrp="1"/>
          </p:cNvSpPr>
          <p:nvPr>
            <p:ph type="title"/>
          </p:nvPr>
        </p:nvSpPr>
        <p:spPr>
          <a:xfrm>
            <a:off x="587375" y="341098"/>
            <a:ext cx="11017250" cy="732186"/>
          </a:xfrm>
          <a:prstGeom prst="rect">
            <a:avLst/>
          </a:prstGeom>
          <a:noFill/>
          <a:ln>
            <a:noFill/>
          </a:ln>
        </p:spPr>
        <p:txBody>
          <a:bodyPr spcFirstLastPara="1" wrap="square" lIns="32400" tIns="36000" rIns="0" bIns="36000" anchor="ctr" anchorCtr="0">
            <a:normAutofit/>
          </a:bodyPr>
          <a:lstStyle>
            <a:lvl1pPr lvl="0" algn="l">
              <a:lnSpc>
                <a:spcPct val="90000"/>
              </a:lnSpc>
              <a:spcBef>
                <a:spcPts val="0"/>
              </a:spcBef>
              <a:spcAft>
                <a:spcPts val="0"/>
              </a:spcAft>
              <a:buClr>
                <a:srgbClr val="05336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9"/>
          <p:cNvSpPr txBox="1">
            <a:spLocks noGrp="1"/>
          </p:cNvSpPr>
          <p:nvPr>
            <p:ph type="body" idx="5"/>
          </p:nvPr>
        </p:nvSpPr>
        <p:spPr>
          <a:xfrm>
            <a:off x="587375" y="6384904"/>
            <a:ext cx="4500513" cy="365125"/>
          </a:xfrm>
          <a:prstGeom prst="rect">
            <a:avLst/>
          </a:prstGeom>
          <a:noFill/>
          <a:ln>
            <a:noFill/>
          </a:ln>
        </p:spPr>
        <p:txBody>
          <a:bodyPr spcFirstLastPara="1" wrap="square" lIns="32400" tIns="36000" rIns="0" bIns="36000" anchor="ctr" anchorCtr="0">
            <a:noAutofit/>
          </a:bodyPr>
          <a:lstStyle>
            <a:lvl1pPr marL="457200" marR="0" lvl="0" indent="-228600" algn="l">
              <a:lnSpc>
                <a:spcPct val="107142"/>
              </a:lnSpc>
              <a:spcBef>
                <a:spcPts val="0"/>
              </a:spcBef>
              <a:spcAft>
                <a:spcPts val="0"/>
              </a:spcAft>
              <a:buClr>
                <a:srgbClr val="05336E"/>
              </a:buClr>
              <a:buSzPts val="1400"/>
              <a:buFont typeface="Arial"/>
              <a:buNone/>
              <a:defRPr sz="1400">
                <a:solidFill>
                  <a:srgbClr val="05336E"/>
                </a:solidFill>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Объект с подписью">
  <p:cSld name="Объект с подписью">
    <p:spTree>
      <p:nvGrpSpPr>
        <p:cNvPr id="1" name="Shape 48"/>
        <p:cNvGrpSpPr/>
        <p:nvPr/>
      </p:nvGrpSpPr>
      <p:grpSpPr>
        <a:xfrm>
          <a:off x="0" y="0"/>
          <a:ext cx="0" cy="0"/>
          <a:chOff x="0" y="0"/>
          <a:chExt cx="0" cy="0"/>
        </a:xfrm>
      </p:grpSpPr>
      <p:sp>
        <p:nvSpPr>
          <p:cNvPr id="49" name="Google Shape;49;p20"/>
          <p:cNvSpPr txBox="1">
            <a:spLocks noGrp="1"/>
          </p:cNvSpPr>
          <p:nvPr>
            <p:ph type="sldNum" idx="12"/>
          </p:nvPr>
        </p:nvSpPr>
        <p:spPr>
          <a:xfrm>
            <a:off x="11154620" y="6405811"/>
            <a:ext cx="450004" cy="335557"/>
          </a:xfrm>
          <a:prstGeom prst="rect">
            <a:avLst/>
          </a:prstGeom>
          <a:noFill/>
          <a:ln>
            <a:noFill/>
          </a:ln>
        </p:spPr>
        <p:txBody>
          <a:bodyPr spcFirstLastPara="1" wrap="square" lIns="0" tIns="45700" rIns="0"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
        <p:nvSpPr>
          <p:cNvPr id="50" name="Google Shape;50;p20"/>
          <p:cNvSpPr txBox="1">
            <a:spLocks noGrp="1"/>
          </p:cNvSpPr>
          <p:nvPr>
            <p:ph type="body" idx="1"/>
          </p:nvPr>
        </p:nvSpPr>
        <p:spPr>
          <a:xfrm>
            <a:off x="587375" y="1196752"/>
            <a:ext cx="4500513" cy="4752527"/>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20"/>
          <p:cNvSpPr txBox="1">
            <a:spLocks noGrp="1"/>
          </p:cNvSpPr>
          <p:nvPr>
            <p:ph type="body" idx="2"/>
          </p:nvPr>
        </p:nvSpPr>
        <p:spPr>
          <a:xfrm>
            <a:off x="5231904" y="1196752"/>
            <a:ext cx="6372720" cy="4752526"/>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0"/>
          <p:cNvSpPr txBox="1">
            <a:spLocks noGrp="1"/>
          </p:cNvSpPr>
          <p:nvPr>
            <p:ph type="title"/>
          </p:nvPr>
        </p:nvSpPr>
        <p:spPr>
          <a:xfrm>
            <a:off x="587375" y="341098"/>
            <a:ext cx="11017250" cy="732186"/>
          </a:xfrm>
          <a:prstGeom prst="rect">
            <a:avLst/>
          </a:prstGeom>
          <a:noFill/>
          <a:ln>
            <a:noFill/>
          </a:ln>
        </p:spPr>
        <p:txBody>
          <a:bodyPr spcFirstLastPara="1" wrap="square" lIns="32400" tIns="36000" rIns="0" bIns="36000" anchor="ctr" anchorCtr="0">
            <a:normAutofit/>
          </a:bodyPr>
          <a:lstStyle>
            <a:lvl1pPr lvl="0" algn="l">
              <a:lnSpc>
                <a:spcPct val="90000"/>
              </a:lnSpc>
              <a:spcBef>
                <a:spcPts val="0"/>
              </a:spcBef>
              <a:spcAft>
                <a:spcPts val="0"/>
              </a:spcAft>
              <a:buClr>
                <a:srgbClr val="05336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20"/>
          <p:cNvSpPr txBox="1">
            <a:spLocks noGrp="1"/>
          </p:cNvSpPr>
          <p:nvPr>
            <p:ph type="body" idx="3"/>
          </p:nvPr>
        </p:nvSpPr>
        <p:spPr>
          <a:xfrm>
            <a:off x="587375" y="6384904"/>
            <a:ext cx="4500513" cy="365125"/>
          </a:xfrm>
          <a:prstGeom prst="rect">
            <a:avLst/>
          </a:prstGeom>
          <a:noFill/>
          <a:ln>
            <a:noFill/>
          </a:ln>
        </p:spPr>
        <p:txBody>
          <a:bodyPr spcFirstLastPara="1" wrap="square" lIns="32400" tIns="36000" rIns="0" bIns="36000" anchor="ctr" anchorCtr="0">
            <a:noAutofit/>
          </a:bodyPr>
          <a:lstStyle>
            <a:lvl1pPr marL="457200" marR="0" lvl="0" indent="-228600" algn="l">
              <a:lnSpc>
                <a:spcPct val="107142"/>
              </a:lnSpc>
              <a:spcBef>
                <a:spcPts val="0"/>
              </a:spcBef>
              <a:spcAft>
                <a:spcPts val="0"/>
              </a:spcAft>
              <a:buClr>
                <a:srgbClr val="05336E"/>
              </a:buClr>
              <a:buSzPts val="1400"/>
              <a:buFont typeface="Arial"/>
              <a:buNone/>
              <a:defRPr sz="1400">
                <a:solidFill>
                  <a:srgbClr val="05336E"/>
                </a:solidFill>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Рисунок с подписью">
  <p:cSld name="Рисунок с подписью">
    <p:spTree>
      <p:nvGrpSpPr>
        <p:cNvPr id="1" name="Shape 54"/>
        <p:cNvGrpSpPr/>
        <p:nvPr/>
      </p:nvGrpSpPr>
      <p:grpSpPr>
        <a:xfrm>
          <a:off x="0" y="0"/>
          <a:ext cx="0" cy="0"/>
          <a:chOff x="0" y="0"/>
          <a:chExt cx="0" cy="0"/>
        </a:xfrm>
      </p:grpSpPr>
      <p:sp>
        <p:nvSpPr>
          <p:cNvPr id="55" name="Google Shape;55;p21"/>
          <p:cNvSpPr>
            <a:spLocks noGrp="1"/>
          </p:cNvSpPr>
          <p:nvPr>
            <p:ph type="pic" idx="2"/>
          </p:nvPr>
        </p:nvSpPr>
        <p:spPr>
          <a:xfrm>
            <a:off x="5231904" y="1196752"/>
            <a:ext cx="6372721" cy="4752528"/>
          </a:xfrm>
          <a:prstGeom prst="rect">
            <a:avLst/>
          </a:prstGeom>
          <a:noFill/>
          <a:ln>
            <a:noFill/>
          </a:ln>
        </p:spPr>
      </p:sp>
      <p:sp>
        <p:nvSpPr>
          <p:cNvPr id="56" name="Google Shape;56;p21"/>
          <p:cNvSpPr txBox="1">
            <a:spLocks noGrp="1"/>
          </p:cNvSpPr>
          <p:nvPr>
            <p:ph type="sldNum" idx="12"/>
          </p:nvPr>
        </p:nvSpPr>
        <p:spPr>
          <a:xfrm>
            <a:off x="11154620" y="6405811"/>
            <a:ext cx="450004" cy="335557"/>
          </a:xfrm>
          <a:prstGeom prst="rect">
            <a:avLst/>
          </a:prstGeom>
          <a:noFill/>
          <a:ln>
            <a:noFill/>
          </a:ln>
        </p:spPr>
        <p:txBody>
          <a:bodyPr spcFirstLastPara="1" wrap="square" lIns="0" tIns="45700" rIns="0" bIns="45700" anchor="t"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ru-RU"/>
              <a:t>‹#›</a:t>
            </a:fld>
            <a:endParaRPr/>
          </a:p>
        </p:txBody>
      </p:sp>
      <p:sp>
        <p:nvSpPr>
          <p:cNvPr id="57" name="Google Shape;57;p21"/>
          <p:cNvSpPr txBox="1">
            <a:spLocks noGrp="1"/>
          </p:cNvSpPr>
          <p:nvPr>
            <p:ph type="body" idx="1"/>
          </p:nvPr>
        </p:nvSpPr>
        <p:spPr>
          <a:xfrm>
            <a:off x="587375" y="1196752"/>
            <a:ext cx="4500513" cy="4752527"/>
          </a:xfrm>
          <a:prstGeom prst="rect">
            <a:avLst/>
          </a:prstGeom>
          <a:noFill/>
          <a:ln>
            <a:noFill/>
          </a:ln>
        </p:spPr>
        <p:txBody>
          <a:bodyPr spcFirstLastPara="1" wrap="square" lIns="32400" tIns="36000" rIns="0" bIns="36000" anchor="t" anchorCtr="0">
            <a:normAutofit/>
          </a:bodyPr>
          <a:lstStyle>
            <a:lvl1pPr marL="457200" lvl="0" indent="-228600" algn="l">
              <a:lnSpc>
                <a:spcPct val="90000"/>
              </a:lnSpc>
              <a:spcBef>
                <a:spcPts val="1000"/>
              </a:spcBef>
              <a:spcAft>
                <a:spcPts val="0"/>
              </a:spcAft>
              <a:buClr>
                <a:srgbClr val="05336E"/>
              </a:buClr>
              <a:buSzPts val="1800"/>
              <a:buNone/>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21"/>
          <p:cNvSpPr txBox="1">
            <a:spLocks noGrp="1"/>
          </p:cNvSpPr>
          <p:nvPr>
            <p:ph type="title"/>
          </p:nvPr>
        </p:nvSpPr>
        <p:spPr>
          <a:xfrm>
            <a:off x="587375" y="341098"/>
            <a:ext cx="11017250" cy="732186"/>
          </a:xfrm>
          <a:prstGeom prst="rect">
            <a:avLst/>
          </a:prstGeom>
          <a:noFill/>
          <a:ln>
            <a:noFill/>
          </a:ln>
        </p:spPr>
        <p:txBody>
          <a:bodyPr spcFirstLastPara="1" wrap="square" lIns="32400" tIns="36000" rIns="0" bIns="36000" anchor="ctr" anchorCtr="0">
            <a:normAutofit/>
          </a:bodyPr>
          <a:lstStyle>
            <a:lvl1pPr lvl="0" algn="l">
              <a:lnSpc>
                <a:spcPct val="90000"/>
              </a:lnSpc>
              <a:spcBef>
                <a:spcPts val="0"/>
              </a:spcBef>
              <a:spcAft>
                <a:spcPts val="0"/>
              </a:spcAft>
              <a:buClr>
                <a:srgbClr val="05336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21"/>
          <p:cNvSpPr txBox="1">
            <a:spLocks noGrp="1"/>
          </p:cNvSpPr>
          <p:nvPr>
            <p:ph type="body" idx="3"/>
          </p:nvPr>
        </p:nvSpPr>
        <p:spPr>
          <a:xfrm>
            <a:off x="587375" y="6384904"/>
            <a:ext cx="4500513" cy="365125"/>
          </a:xfrm>
          <a:prstGeom prst="rect">
            <a:avLst/>
          </a:prstGeom>
          <a:noFill/>
          <a:ln>
            <a:noFill/>
          </a:ln>
        </p:spPr>
        <p:txBody>
          <a:bodyPr spcFirstLastPara="1" wrap="square" lIns="32400" tIns="36000" rIns="0" bIns="36000" anchor="ctr" anchorCtr="0">
            <a:noAutofit/>
          </a:bodyPr>
          <a:lstStyle>
            <a:lvl1pPr marL="457200" marR="0" lvl="0" indent="-228600" algn="l">
              <a:lnSpc>
                <a:spcPct val="107142"/>
              </a:lnSpc>
              <a:spcBef>
                <a:spcPts val="0"/>
              </a:spcBef>
              <a:spcAft>
                <a:spcPts val="0"/>
              </a:spcAft>
              <a:buClr>
                <a:srgbClr val="05336E"/>
              </a:buClr>
              <a:buSzPts val="1400"/>
              <a:buFont typeface="Arial"/>
              <a:buNone/>
              <a:defRPr sz="1400">
                <a:solidFill>
                  <a:srgbClr val="05336E"/>
                </a:solidFill>
              </a:defRPr>
            </a:lvl1pPr>
            <a:lvl2pPr marL="914400" lvl="1" indent="-342900" algn="l">
              <a:lnSpc>
                <a:spcPct val="90000"/>
              </a:lnSpc>
              <a:spcBef>
                <a:spcPts val="500"/>
              </a:spcBef>
              <a:spcAft>
                <a:spcPts val="0"/>
              </a:spcAft>
              <a:buClr>
                <a:srgbClr val="05336E"/>
              </a:buClr>
              <a:buSzPts val="1800"/>
              <a:buChar char="•"/>
              <a:defRPr/>
            </a:lvl2pPr>
            <a:lvl3pPr marL="1371600" lvl="2" indent="-342900" algn="l">
              <a:lnSpc>
                <a:spcPct val="90000"/>
              </a:lnSpc>
              <a:spcBef>
                <a:spcPts val="500"/>
              </a:spcBef>
              <a:spcAft>
                <a:spcPts val="0"/>
              </a:spcAft>
              <a:buClr>
                <a:srgbClr val="05336E"/>
              </a:buClr>
              <a:buSzPts val="1800"/>
              <a:buChar char="•"/>
              <a:defRPr/>
            </a:lvl3pPr>
            <a:lvl4pPr marL="1828800" lvl="3" indent="-342900" algn="l">
              <a:lnSpc>
                <a:spcPct val="90000"/>
              </a:lnSpc>
              <a:spcBef>
                <a:spcPts val="500"/>
              </a:spcBef>
              <a:spcAft>
                <a:spcPts val="0"/>
              </a:spcAft>
              <a:buClr>
                <a:srgbClr val="05336E"/>
              </a:buClr>
              <a:buSzPts val="1800"/>
              <a:buChar char="•"/>
              <a:defRPr/>
            </a:lvl4pPr>
            <a:lvl5pPr marL="2286000" lvl="4" indent="-342900" algn="l">
              <a:lnSpc>
                <a:spcPct val="90000"/>
              </a:lnSpc>
              <a:spcBef>
                <a:spcPts val="500"/>
              </a:spcBef>
              <a:spcAft>
                <a:spcPts val="0"/>
              </a:spcAft>
              <a:buClr>
                <a:srgbClr val="05336E"/>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4" name="Дата 3"/>
          <p:cNvSpPr>
            <a:spLocks noGrp="1"/>
          </p:cNvSpPr>
          <p:nvPr>
            <p:ph type="dt" sz="half" idx="10"/>
          </p:nvPr>
        </p:nvSpPr>
        <p:spPr/>
        <p:txBody>
          <a:bodyPr/>
          <a:lstStyle/>
          <a:p>
            <a:fld id="{E2F6D02A-5FC2-4763-806A-78784B23DA89}" type="datetime1">
              <a:rPr lang="ru-RU" smtClean="0">
                <a:solidFill>
                  <a:prstClr val="black">
                    <a:tint val="75000"/>
                  </a:prstClr>
                </a:solidFill>
              </a:rPr>
              <a:pPr/>
              <a:t>20.05.2025</a:t>
            </a:fld>
            <a:endParaRPr lang="ru-RU">
              <a:solidFill>
                <a:prstClr val="black">
                  <a:tint val="75000"/>
                </a:prstClr>
              </a:solidFill>
            </a:endParaRPr>
          </a:p>
        </p:txBody>
      </p:sp>
      <p:sp>
        <p:nvSpPr>
          <p:cNvPr id="5" name="Нижний колонтитул 4"/>
          <p:cNvSpPr>
            <a:spLocks noGrp="1"/>
          </p:cNvSpPr>
          <p:nvPr>
            <p:ph type="ftr" sz="quarter" idx="11"/>
          </p:nvPr>
        </p:nvSpPr>
        <p:spPr/>
        <p:txBody>
          <a:bodyPr/>
          <a:lstStyle/>
          <a:p>
            <a:endParaRPr lang="ru-RU">
              <a:solidFill>
                <a:prstClr val="black">
                  <a:tint val="75000"/>
                </a:prstClr>
              </a:solidFill>
            </a:endParaRPr>
          </a:p>
        </p:txBody>
      </p:sp>
      <p:sp>
        <p:nvSpPr>
          <p:cNvPr id="6" name="Номер слайда 5"/>
          <p:cNvSpPr>
            <a:spLocks noGrp="1"/>
          </p:cNvSpPr>
          <p:nvPr>
            <p:ph type="sldNum" sz="quarter" idx="12"/>
          </p:nvPr>
        </p:nvSpPr>
        <p:spPr/>
        <p:txBody>
          <a:bodyPr/>
          <a:lstStyle/>
          <a:p>
            <a:fld id="{01BC8AC0-A643-4CA7-82BD-FD87268E6F34}" type="slidenum">
              <a:rPr lang="ru-RU" smtClean="0">
                <a:solidFill>
                  <a:prstClr val="black">
                    <a:tint val="75000"/>
                  </a:prstClr>
                </a:solidFill>
              </a:rPr>
              <a:pPr/>
              <a:t>‹#›</a:t>
            </a:fld>
            <a:endParaRPr lang="ru-RU">
              <a:solidFill>
                <a:prstClr val="black">
                  <a:tint val="75000"/>
                </a:prstClr>
              </a:solidFill>
            </a:endParaRPr>
          </a:p>
        </p:txBody>
      </p:sp>
    </p:spTree>
    <p:extLst>
      <p:ext uri="{BB962C8B-B14F-4D97-AF65-F5344CB8AC3E}">
        <p14:creationId xmlns:p14="http://schemas.microsoft.com/office/powerpoint/2010/main" val="2749320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8">
            <a:alphaModFix/>
          </a:blip>
          <a:stretch>
            <a:fillRect/>
          </a:stretch>
        </a:blip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587375" y="341098"/>
            <a:ext cx="11017250" cy="732186"/>
          </a:xfrm>
          <a:prstGeom prst="rect">
            <a:avLst/>
          </a:prstGeom>
          <a:noFill/>
          <a:ln>
            <a:noFill/>
          </a:ln>
        </p:spPr>
        <p:txBody>
          <a:bodyPr spcFirstLastPara="1" wrap="square" lIns="32400" tIns="36000" rIns="0" bIns="36000" anchor="ctr" anchorCtr="0">
            <a:normAutofit/>
          </a:bodyPr>
          <a:lstStyle>
            <a:lvl1pPr marR="0" lvl="0" algn="l" rtl="0">
              <a:lnSpc>
                <a:spcPct val="90000"/>
              </a:lnSpc>
              <a:spcBef>
                <a:spcPts val="0"/>
              </a:spcBef>
              <a:spcAft>
                <a:spcPts val="0"/>
              </a:spcAft>
              <a:buClr>
                <a:srgbClr val="05336E"/>
              </a:buClr>
              <a:buSzPts val="3200"/>
              <a:buFont typeface="PT Sans"/>
              <a:buNone/>
              <a:defRPr sz="3200" b="1" i="0" u="none" strike="noStrike" cap="none">
                <a:solidFill>
                  <a:srgbClr val="05336E"/>
                </a:solidFill>
                <a:latin typeface="PT Sans"/>
                <a:ea typeface="PT Sans"/>
                <a:cs typeface="PT Sans"/>
                <a:sym typeface="PT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3"/>
          <p:cNvSpPr txBox="1">
            <a:spLocks noGrp="1"/>
          </p:cNvSpPr>
          <p:nvPr>
            <p:ph type="body" idx="1"/>
          </p:nvPr>
        </p:nvSpPr>
        <p:spPr>
          <a:xfrm>
            <a:off x="587375" y="1196752"/>
            <a:ext cx="11017250" cy="4752528"/>
          </a:xfrm>
          <a:prstGeom prst="rect">
            <a:avLst/>
          </a:prstGeom>
          <a:noFill/>
          <a:ln>
            <a:noFill/>
          </a:ln>
        </p:spPr>
        <p:txBody>
          <a:bodyPr spcFirstLastPara="1" wrap="square" lIns="7200" tIns="36000" rIns="0" bIns="36000" anchor="t" anchorCtr="0">
            <a:normAutofit/>
          </a:bodyPr>
          <a:lstStyle>
            <a:lvl1pPr marL="457200" marR="0" lvl="0" indent="-228600" algn="l" rtl="0">
              <a:lnSpc>
                <a:spcPct val="90000"/>
              </a:lnSpc>
              <a:spcBef>
                <a:spcPts val="1000"/>
              </a:spcBef>
              <a:spcAft>
                <a:spcPts val="0"/>
              </a:spcAft>
              <a:buClr>
                <a:srgbClr val="05336E"/>
              </a:buClr>
              <a:buSzPts val="2800"/>
              <a:buFont typeface="Arial"/>
              <a:buNone/>
              <a:defRPr sz="2800" b="0" i="0" u="none" strike="noStrike" cap="none">
                <a:solidFill>
                  <a:srgbClr val="05336E"/>
                </a:solidFill>
                <a:latin typeface="PT Sans"/>
                <a:ea typeface="PT Sans"/>
                <a:cs typeface="PT Sans"/>
                <a:sym typeface="PT Sans"/>
              </a:defRPr>
            </a:lvl1pPr>
            <a:lvl2pPr marL="914400" marR="0" lvl="1" indent="-406400" algn="l" rtl="0">
              <a:lnSpc>
                <a:spcPct val="90000"/>
              </a:lnSpc>
              <a:spcBef>
                <a:spcPts val="500"/>
              </a:spcBef>
              <a:spcAft>
                <a:spcPts val="0"/>
              </a:spcAft>
              <a:buClr>
                <a:srgbClr val="05336E"/>
              </a:buClr>
              <a:buSzPts val="2800"/>
              <a:buFont typeface="Arial"/>
              <a:buChar char="•"/>
              <a:defRPr sz="2800" b="0" i="0" u="none" strike="noStrike" cap="none">
                <a:solidFill>
                  <a:srgbClr val="05336E"/>
                </a:solidFill>
                <a:latin typeface="PT Sans"/>
                <a:ea typeface="PT Sans"/>
                <a:cs typeface="PT Sans"/>
                <a:sym typeface="PT Sans"/>
              </a:defRPr>
            </a:lvl2pPr>
            <a:lvl3pPr marL="1371600" marR="0" lvl="2" indent="-406400" algn="l" rtl="0">
              <a:lnSpc>
                <a:spcPct val="90000"/>
              </a:lnSpc>
              <a:spcBef>
                <a:spcPts val="500"/>
              </a:spcBef>
              <a:spcAft>
                <a:spcPts val="0"/>
              </a:spcAft>
              <a:buClr>
                <a:srgbClr val="05336E"/>
              </a:buClr>
              <a:buSzPts val="2800"/>
              <a:buFont typeface="Arial"/>
              <a:buChar char="•"/>
              <a:defRPr sz="2800" b="0" i="0" u="none" strike="noStrike" cap="none">
                <a:solidFill>
                  <a:srgbClr val="05336E"/>
                </a:solidFill>
                <a:latin typeface="PT Sans"/>
                <a:ea typeface="PT Sans"/>
                <a:cs typeface="PT Sans"/>
                <a:sym typeface="PT Sans"/>
              </a:defRPr>
            </a:lvl3pPr>
            <a:lvl4pPr marL="1828800" marR="0" lvl="3" indent="-406400" algn="l" rtl="0">
              <a:lnSpc>
                <a:spcPct val="90000"/>
              </a:lnSpc>
              <a:spcBef>
                <a:spcPts val="500"/>
              </a:spcBef>
              <a:spcAft>
                <a:spcPts val="0"/>
              </a:spcAft>
              <a:buClr>
                <a:srgbClr val="05336E"/>
              </a:buClr>
              <a:buSzPts val="2800"/>
              <a:buFont typeface="Arial"/>
              <a:buChar char="•"/>
              <a:defRPr sz="2800" b="0" i="0" u="none" strike="noStrike" cap="none">
                <a:solidFill>
                  <a:srgbClr val="05336E"/>
                </a:solidFill>
                <a:latin typeface="PT Sans"/>
                <a:ea typeface="PT Sans"/>
                <a:cs typeface="PT Sans"/>
                <a:sym typeface="PT Sans"/>
              </a:defRPr>
            </a:lvl4pPr>
            <a:lvl5pPr marL="2286000" marR="0" lvl="4" indent="-406400" algn="l" rtl="0">
              <a:lnSpc>
                <a:spcPct val="90000"/>
              </a:lnSpc>
              <a:spcBef>
                <a:spcPts val="500"/>
              </a:spcBef>
              <a:spcAft>
                <a:spcPts val="0"/>
              </a:spcAft>
              <a:buClr>
                <a:srgbClr val="05336E"/>
              </a:buClr>
              <a:buSzPts val="2800"/>
              <a:buFont typeface="Arial"/>
              <a:buChar char="•"/>
              <a:defRPr sz="2800" b="0" i="0" u="none" strike="noStrike" cap="none">
                <a:solidFill>
                  <a:srgbClr val="05336E"/>
                </a:solidFill>
                <a:latin typeface="PT Sans"/>
                <a:ea typeface="PT Sans"/>
                <a:cs typeface="PT Sans"/>
                <a:sym typeface="PT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PT Sans"/>
                <a:ea typeface="PT Sans"/>
                <a:cs typeface="PT Sans"/>
                <a:sym typeface="PT Sans"/>
              </a:defRPr>
            </a:lvl9pPr>
          </a:lstStyle>
          <a:p>
            <a:endParaRPr/>
          </a:p>
        </p:txBody>
      </p:sp>
      <p:sp>
        <p:nvSpPr>
          <p:cNvPr id="12" name="Google Shape;12;p13"/>
          <p:cNvSpPr txBox="1">
            <a:spLocks noGrp="1"/>
          </p:cNvSpPr>
          <p:nvPr>
            <p:ph type="sldNum" idx="12"/>
          </p:nvPr>
        </p:nvSpPr>
        <p:spPr>
          <a:xfrm>
            <a:off x="11154620" y="6405811"/>
            <a:ext cx="450004" cy="335557"/>
          </a:xfrm>
          <a:prstGeom prst="rect">
            <a:avLst/>
          </a:prstGeom>
          <a:noFill/>
          <a:ln>
            <a:noFill/>
          </a:ln>
        </p:spPr>
        <p:txBody>
          <a:bodyPr spcFirstLastPara="1" wrap="square" lIns="0" tIns="45700" rIns="0" bIns="45700" anchor="t" anchorCtr="0">
            <a:noAutofit/>
          </a:bodyPr>
          <a:lstStyle>
            <a:lvl1pPr marL="0" marR="0" lvl="0" indent="0" algn="r" rtl="0">
              <a:spcBef>
                <a:spcPts val="0"/>
              </a:spcBef>
              <a:buNone/>
              <a:defRPr sz="1400" b="0" i="0" u="none" strike="noStrike" cap="none">
                <a:solidFill>
                  <a:schemeClr val="dk1"/>
                </a:solidFill>
                <a:latin typeface="PT Sans"/>
                <a:ea typeface="PT Sans"/>
                <a:cs typeface="PT Sans"/>
                <a:sym typeface="PT Sans"/>
              </a:defRPr>
            </a:lvl1pPr>
            <a:lvl2pPr marL="0" marR="0" lvl="1" indent="0" algn="r" rtl="0">
              <a:spcBef>
                <a:spcPts val="0"/>
              </a:spcBef>
              <a:buNone/>
              <a:defRPr sz="1400" b="0" i="0" u="none" strike="noStrike" cap="none">
                <a:solidFill>
                  <a:schemeClr val="dk1"/>
                </a:solidFill>
                <a:latin typeface="PT Sans"/>
                <a:ea typeface="PT Sans"/>
                <a:cs typeface="PT Sans"/>
                <a:sym typeface="PT Sans"/>
              </a:defRPr>
            </a:lvl2pPr>
            <a:lvl3pPr marL="0" marR="0" lvl="2" indent="0" algn="r" rtl="0">
              <a:spcBef>
                <a:spcPts val="0"/>
              </a:spcBef>
              <a:buNone/>
              <a:defRPr sz="1400" b="0" i="0" u="none" strike="noStrike" cap="none">
                <a:solidFill>
                  <a:schemeClr val="dk1"/>
                </a:solidFill>
                <a:latin typeface="PT Sans"/>
                <a:ea typeface="PT Sans"/>
                <a:cs typeface="PT Sans"/>
                <a:sym typeface="PT Sans"/>
              </a:defRPr>
            </a:lvl3pPr>
            <a:lvl4pPr marL="0" marR="0" lvl="3" indent="0" algn="r" rtl="0">
              <a:spcBef>
                <a:spcPts val="0"/>
              </a:spcBef>
              <a:buNone/>
              <a:defRPr sz="1400" b="0" i="0" u="none" strike="noStrike" cap="none">
                <a:solidFill>
                  <a:schemeClr val="dk1"/>
                </a:solidFill>
                <a:latin typeface="PT Sans"/>
                <a:ea typeface="PT Sans"/>
                <a:cs typeface="PT Sans"/>
                <a:sym typeface="PT Sans"/>
              </a:defRPr>
            </a:lvl4pPr>
            <a:lvl5pPr marL="0" marR="0" lvl="4" indent="0" algn="r" rtl="0">
              <a:spcBef>
                <a:spcPts val="0"/>
              </a:spcBef>
              <a:buNone/>
              <a:defRPr sz="1400" b="0" i="0" u="none" strike="noStrike" cap="none">
                <a:solidFill>
                  <a:schemeClr val="dk1"/>
                </a:solidFill>
                <a:latin typeface="PT Sans"/>
                <a:ea typeface="PT Sans"/>
                <a:cs typeface="PT Sans"/>
                <a:sym typeface="PT Sans"/>
              </a:defRPr>
            </a:lvl5pPr>
            <a:lvl6pPr marL="0" marR="0" lvl="5" indent="0" algn="r" rtl="0">
              <a:spcBef>
                <a:spcPts val="0"/>
              </a:spcBef>
              <a:buNone/>
              <a:defRPr sz="1400" b="0" i="0" u="none" strike="noStrike" cap="none">
                <a:solidFill>
                  <a:schemeClr val="dk1"/>
                </a:solidFill>
                <a:latin typeface="PT Sans"/>
                <a:ea typeface="PT Sans"/>
                <a:cs typeface="PT Sans"/>
                <a:sym typeface="PT Sans"/>
              </a:defRPr>
            </a:lvl6pPr>
            <a:lvl7pPr marL="0" marR="0" lvl="6" indent="0" algn="r" rtl="0">
              <a:spcBef>
                <a:spcPts val="0"/>
              </a:spcBef>
              <a:buNone/>
              <a:defRPr sz="1400" b="0" i="0" u="none" strike="noStrike" cap="none">
                <a:solidFill>
                  <a:schemeClr val="dk1"/>
                </a:solidFill>
                <a:latin typeface="PT Sans"/>
                <a:ea typeface="PT Sans"/>
                <a:cs typeface="PT Sans"/>
                <a:sym typeface="PT Sans"/>
              </a:defRPr>
            </a:lvl7pPr>
            <a:lvl8pPr marL="0" marR="0" lvl="7" indent="0" algn="r" rtl="0">
              <a:spcBef>
                <a:spcPts val="0"/>
              </a:spcBef>
              <a:buNone/>
              <a:defRPr sz="1400" b="0" i="0" u="none" strike="noStrike" cap="none">
                <a:solidFill>
                  <a:schemeClr val="dk1"/>
                </a:solidFill>
                <a:latin typeface="PT Sans"/>
                <a:ea typeface="PT Sans"/>
                <a:cs typeface="PT Sans"/>
                <a:sym typeface="PT Sans"/>
              </a:defRPr>
            </a:lvl8pPr>
            <a:lvl9pPr marL="0" marR="0" lvl="8" indent="0" algn="r" rtl="0">
              <a:spcBef>
                <a:spcPts val="0"/>
              </a:spcBef>
              <a:buNone/>
              <a:defRPr sz="1400" b="0" i="0" u="none" strike="noStrike" cap="none">
                <a:solidFill>
                  <a:schemeClr val="dk1"/>
                </a:solidFill>
                <a:latin typeface="PT Sans"/>
                <a:ea typeface="PT Sans"/>
                <a:cs typeface="PT Sans"/>
                <a:sym typeface="PT Sans"/>
              </a:defRPr>
            </a:lvl9pPr>
          </a:lstStyle>
          <a:p>
            <a:pPr marL="0" lvl="0" indent="0" algn="r" rtl="0">
              <a:spcBef>
                <a:spcPts val="0"/>
              </a:spcBef>
              <a:spcAft>
                <a:spcPts val="0"/>
              </a:spcAft>
              <a:buNone/>
            </a:pPr>
            <a:fld id="{00000000-1234-1234-1234-123412341234}" type="slidenum">
              <a:rPr lang="ru-RU"/>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 id="2147483656" r:id="rId5"/>
    <p:sldLayoutId id="214748365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657">
          <p15:clr>
            <a:srgbClr val="F26B43"/>
          </p15:clr>
        </p15:guide>
        <p15:guide id="2" pos="529">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6028/NIST.IR.8332-draft" TargetMode="External"/><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mailto:novikova@comsec.spb.ru" TargetMode="Externa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4.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
          <p:cNvSpPr txBox="1">
            <a:spLocks noGrp="1"/>
          </p:cNvSpPr>
          <p:nvPr>
            <p:ph type="ctrTitle"/>
          </p:nvPr>
        </p:nvSpPr>
        <p:spPr>
          <a:xfrm>
            <a:off x="0" y="3328618"/>
            <a:ext cx="12192000" cy="903855"/>
          </a:xfrm>
          <a:prstGeom prst="rect">
            <a:avLst/>
          </a:prstGeom>
          <a:noFill/>
          <a:ln>
            <a:noFill/>
          </a:ln>
        </p:spPr>
        <p:txBody>
          <a:bodyPr spcFirstLastPara="1" wrap="square" lIns="7200" tIns="36000" rIns="0" bIns="36000" anchor="ctr" anchorCtr="0">
            <a:noAutofit/>
          </a:bodyPr>
          <a:lstStyle/>
          <a:p>
            <a:pPr algn="ctr"/>
            <a:r>
              <a:rPr lang="ru-RU" sz="3600" b="0" dirty="0"/>
              <a:t>Метрики оценки доверия к моделям </a:t>
            </a:r>
            <a:br>
              <a:rPr lang="ru-RU" sz="3600" b="0" dirty="0"/>
            </a:br>
            <a:r>
              <a:rPr lang="ru-RU" sz="3600" b="0" dirty="0"/>
              <a:t>искусственного интеллекта  (ИИ)</a:t>
            </a:r>
            <a:endParaRPr sz="3600" b="0" dirty="0"/>
          </a:p>
        </p:txBody>
      </p:sp>
      <p:sp>
        <p:nvSpPr>
          <p:cNvPr id="66" name="Google Shape;66;p1"/>
          <p:cNvSpPr txBox="1">
            <a:spLocks noGrp="1"/>
          </p:cNvSpPr>
          <p:nvPr>
            <p:ph type="body" idx="2"/>
          </p:nvPr>
        </p:nvSpPr>
        <p:spPr>
          <a:xfrm>
            <a:off x="2001848" y="4876180"/>
            <a:ext cx="8448339" cy="1016599"/>
          </a:xfrm>
          <a:prstGeom prst="rect">
            <a:avLst/>
          </a:prstGeom>
          <a:noFill/>
          <a:ln>
            <a:noFill/>
          </a:ln>
        </p:spPr>
        <p:txBody>
          <a:bodyPr spcFirstLastPara="1" wrap="square" lIns="7200" tIns="36000" rIns="0" bIns="36000" anchor="b" anchorCtr="0">
            <a:normAutofit fontScale="47500" lnSpcReduction="20000"/>
          </a:bodyPr>
          <a:lstStyle/>
          <a:p>
            <a:pPr marL="0" lvl="0" indent="0" algn="ctr" rtl="0">
              <a:lnSpc>
                <a:spcPct val="90000"/>
              </a:lnSpc>
              <a:spcBef>
                <a:spcPts val="0"/>
              </a:spcBef>
              <a:spcAft>
                <a:spcPts val="0"/>
              </a:spcAft>
              <a:buClr>
                <a:srgbClr val="05336E"/>
              </a:buClr>
              <a:buSzPts val="2800"/>
              <a:buNone/>
            </a:pPr>
            <a:r>
              <a:rPr lang="ru-RU" sz="5100" b="1" dirty="0"/>
              <a:t>Новикова Евгения Сергеевна</a:t>
            </a:r>
          </a:p>
          <a:p>
            <a:pPr marL="0" lvl="0" indent="0" algn="ctr" rtl="0">
              <a:lnSpc>
                <a:spcPct val="120000"/>
              </a:lnSpc>
              <a:spcBef>
                <a:spcPts val="0"/>
              </a:spcBef>
              <a:spcAft>
                <a:spcPts val="600"/>
              </a:spcAft>
              <a:buClr>
                <a:srgbClr val="05336E"/>
              </a:buClr>
              <a:buSzPts val="2800"/>
              <a:buNone/>
            </a:pPr>
            <a:r>
              <a:rPr lang="ru-RU" sz="3600" dirty="0"/>
              <a:t>Лаборатория проблем компьютерной безопасности, СПб ФИЦ РАН </a:t>
            </a:r>
          </a:p>
          <a:p>
            <a:pPr marL="0" lvl="0" indent="0" algn="ctr" rtl="0">
              <a:lnSpc>
                <a:spcPct val="120000"/>
              </a:lnSpc>
              <a:spcBef>
                <a:spcPts val="0"/>
              </a:spcBef>
              <a:spcAft>
                <a:spcPts val="600"/>
              </a:spcAft>
              <a:buClr>
                <a:srgbClr val="05336E"/>
              </a:buClr>
              <a:buSzPts val="2800"/>
              <a:buNone/>
            </a:pPr>
            <a:r>
              <a:rPr lang="ru-RU" sz="3600" dirty="0"/>
              <a:t>Доцент кафедры «Информационные системы», СПбГЭТУ «ЛЭТИ»</a:t>
            </a:r>
            <a:endParaRPr sz="3600" dirty="0"/>
          </a:p>
        </p:txBody>
      </p:sp>
      <p:sp>
        <p:nvSpPr>
          <p:cNvPr id="10" name="Google Shape;64;p1"/>
          <p:cNvSpPr txBox="1">
            <a:spLocks/>
          </p:cNvSpPr>
          <p:nvPr/>
        </p:nvSpPr>
        <p:spPr>
          <a:xfrm>
            <a:off x="54343" y="6026158"/>
            <a:ext cx="12192000" cy="903855"/>
          </a:xfrm>
          <a:prstGeom prst="rect">
            <a:avLst/>
          </a:prstGeom>
          <a:noFill/>
          <a:ln>
            <a:noFill/>
          </a:ln>
        </p:spPr>
        <p:txBody>
          <a:bodyPr spcFirstLastPara="1" wrap="square" lIns="7200" tIns="36000" rIns="0" bIns="36000"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rgbClr val="05336E"/>
              </a:buClr>
              <a:buSzPts val="4800"/>
              <a:buFont typeface="PT Sans"/>
              <a:buNone/>
              <a:defRPr sz="4800" b="1" i="0" u="none" strike="noStrike" cap="none">
                <a:solidFill>
                  <a:srgbClr val="05336E"/>
                </a:solidFill>
                <a:latin typeface="PT Sans"/>
                <a:ea typeface="PT Sans"/>
                <a:cs typeface="PT Sans"/>
                <a:sym typeface="PT Sans"/>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r>
              <a:rPr lang="ru-RU" sz="2000" b="0" dirty="0"/>
              <a:t>Форум «Технологии доверенного искусственного интеллекта»</a:t>
            </a:r>
          </a:p>
          <a:p>
            <a:pPr algn="ctr"/>
            <a:r>
              <a:rPr lang="ru-RU" sz="2000" b="0" dirty="0"/>
              <a:t>Москва 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9C954C1-FE2B-A38A-DB46-E814D3775EE2}"/>
              </a:ext>
            </a:extLst>
          </p:cNvPr>
          <p:cNvSpPr>
            <a:spLocks noGrp="1"/>
          </p:cNvSpPr>
          <p:nvPr>
            <p:ph type="title"/>
          </p:nvPr>
        </p:nvSpPr>
        <p:spPr>
          <a:xfrm>
            <a:off x="587375" y="300638"/>
            <a:ext cx="10884434" cy="732186"/>
          </a:xfrm>
        </p:spPr>
        <p:txBody>
          <a:bodyPr/>
          <a:lstStyle/>
          <a:p>
            <a:r>
              <a:rPr lang="ru-RU" dirty="0"/>
              <a:t>Спецификация метрик доверия (2/2)</a:t>
            </a:r>
          </a:p>
        </p:txBody>
      </p:sp>
      <p:sp>
        <p:nvSpPr>
          <p:cNvPr id="4" name="Номер слайда 3">
            <a:extLst>
              <a:ext uri="{FF2B5EF4-FFF2-40B4-BE49-F238E27FC236}">
                <a16:creationId xmlns:a16="http://schemas.microsoft.com/office/drawing/2014/main" id="{283293B1-1E23-EC6F-8296-D7F062DA42AA}"/>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10</a:t>
            </a:fld>
            <a:endParaRPr lang="ru-RU">
              <a:solidFill>
                <a:prstClr val="black">
                  <a:tint val="75000"/>
                </a:prstClr>
              </a:solidFill>
            </a:endParaRPr>
          </a:p>
        </p:txBody>
      </p:sp>
      <p:pic>
        <p:nvPicPr>
          <p:cNvPr id="9" name="Рисунок 8"/>
          <p:cNvPicPr>
            <a:picLocks noChangeAspect="1"/>
          </p:cNvPicPr>
          <p:nvPr/>
        </p:nvPicPr>
        <p:blipFill>
          <a:blip r:embed="rId2"/>
          <a:stretch>
            <a:fillRect/>
          </a:stretch>
        </p:blipFill>
        <p:spPr>
          <a:xfrm>
            <a:off x="3747812" y="952238"/>
            <a:ext cx="8133410" cy="5183362"/>
          </a:xfrm>
          <a:prstGeom prst="rect">
            <a:avLst/>
          </a:prstGeom>
        </p:spPr>
      </p:pic>
      <p:sp>
        <p:nvSpPr>
          <p:cNvPr id="10" name="Прямоугольник 9"/>
          <p:cNvSpPr/>
          <p:nvPr/>
        </p:nvSpPr>
        <p:spPr>
          <a:xfrm>
            <a:off x="508037" y="1370637"/>
            <a:ext cx="3174787" cy="3401957"/>
          </a:xfrm>
          <a:prstGeom prst="rect">
            <a:avLst/>
          </a:prstGeom>
        </p:spPr>
        <p:txBody>
          <a:bodyPr wrap="square">
            <a:spAutoFit/>
          </a:bodyPr>
          <a:lstStyle/>
          <a:p>
            <a:r>
              <a:rPr lang="ru-RU" sz="1800" dirty="0">
                <a:solidFill>
                  <a:schemeClr val="tx1"/>
                </a:solidFill>
              </a:rPr>
              <a:t>Необходима онтология метрик доверия </a:t>
            </a:r>
          </a:p>
          <a:p>
            <a:endParaRPr lang="ru-RU" dirty="0">
              <a:solidFill>
                <a:schemeClr val="tx1"/>
              </a:solidFill>
            </a:endParaRPr>
          </a:p>
          <a:p>
            <a:pPr marL="285750" indent="-285750">
              <a:buFont typeface="Arial" panose="020B0604020202020204" pitchFamily="34" charset="0"/>
              <a:buChar char="•"/>
            </a:pPr>
            <a:r>
              <a:rPr lang="ru-RU" dirty="0">
                <a:solidFill>
                  <a:schemeClr val="tx1"/>
                </a:solidFill>
              </a:rPr>
              <a:t>структурирует взаимосвязи между объектами и сущностями.</a:t>
            </a:r>
          </a:p>
          <a:p>
            <a:pPr marL="285750" indent="-285750">
              <a:buFont typeface="Arial" panose="020B0604020202020204" pitchFamily="34" charset="0"/>
              <a:buChar char="•"/>
            </a:pPr>
            <a:r>
              <a:rPr lang="ru-RU" dirty="0">
                <a:solidFill>
                  <a:schemeClr val="tx1"/>
                </a:solidFill>
              </a:rPr>
              <a:t>станет формальной базой для автоматизации процесса оценивания систем на основе технологий ИИ</a:t>
            </a:r>
          </a:p>
          <a:p>
            <a:pPr marL="180000" indent="228600">
              <a:lnSpc>
                <a:spcPct val="90000"/>
              </a:lnSpc>
              <a:spcBef>
                <a:spcPts val="1000"/>
              </a:spcBef>
              <a:buClr>
                <a:srgbClr val="05336E"/>
              </a:buClr>
              <a:buSzPts val="2800"/>
            </a:pPr>
            <a:endParaRPr lang="ru-RU" dirty="0">
              <a:solidFill>
                <a:srgbClr val="05336E"/>
              </a:solidFill>
              <a:latin typeface="PT Sans"/>
              <a:ea typeface="PT Sans"/>
              <a:cs typeface="PT Sans"/>
              <a:sym typeface="PT Sans"/>
            </a:endParaRPr>
          </a:p>
          <a:p>
            <a:pPr marL="180000" indent="228600">
              <a:lnSpc>
                <a:spcPct val="90000"/>
              </a:lnSpc>
              <a:spcBef>
                <a:spcPts val="1000"/>
              </a:spcBef>
              <a:buClr>
                <a:srgbClr val="05336E"/>
              </a:buClr>
              <a:buSzPts val="2800"/>
            </a:pPr>
            <a:r>
              <a:rPr lang="ru-RU" dirty="0">
                <a:solidFill>
                  <a:srgbClr val="05336E"/>
                </a:solidFill>
                <a:latin typeface="PT Sans"/>
                <a:ea typeface="PT Sans"/>
                <a:cs typeface="PT Sans"/>
                <a:sym typeface="PT Sans"/>
              </a:rPr>
              <a:t>Базовые классы онтологии метрик доверия к система на основе технологии ИИ</a:t>
            </a:r>
          </a:p>
        </p:txBody>
      </p:sp>
    </p:spTree>
    <p:extLst>
      <p:ext uri="{BB962C8B-B14F-4D97-AF65-F5344CB8AC3E}">
        <p14:creationId xmlns:p14="http://schemas.microsoft.com/office/powerpoint/2010/main" val="16824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FF7AB09-BCFB-3419-C675-BC0D24B2FA77}"/>
              </a:ext>
            </a:extLst>
          </p:cNvPr>
          <p:cNvSpPr>
            <a:spLocks noGrp="1"/>
          </p:cNvSpPr>
          <p:nvPr>
            <p:ph type="title"/>
          </p:nvPr>
        </p:nvSpPr>
        <p:spPr/>
        <p:txBody>
          <a:bodyPr>
            <a:normAutofit fontScale="90000"/>
          </a:bodyPr>
          <a:lstStyle/>
          <a:p>
            <a:r>
              <a:rPr lang="ru-RU" dirty="0"/>
              <a:t>Фреймворки по оценке доверия к системам на основе технологий ИИ (1/3)</a:t>
            </a:r>
          </a:p>
        </p:txBody>
      </p:sp>
      <p:sp>
        <p:nvSpPr>
          <p:cNvPr id="3" name="Объект 2">
            <a:extLst>
              <a:ext uri="{FF2B5EF4-FFF2-40B4-BE49-F238E27FC236}">
                <a16:creationId xmlns:a16="http://schemas.microsoft.com/office/drawing/2014/main" id="{E9B63CFF-E55F-58DD-4872-C1B3FE85AE0B}"/>
              </a:ext>
            </a:extLst>
          </p:cNvPr>
          <p:cNvSpPr>
            <a:spLocks noGrp="1"/>
          </p:cNvSpPr>
          <p:nvPr>
            <p:ph idx="1"/>
          </p:nvPr>
        </p:nvSpPr>
        <p:spPr/>
        <p:txBody>
          <a:bodyPr/>
          <a:lstStyle/>
          <a:p>
            <a:pPr marL="685800" indent="-457200">
              <a:buFont typeface="Arial" panose="020B0604020202020204" pitchFamily="34" charset="0"/>
              <a:buChar char="•"/>
            </a:pPr>
            <a:r>
              <a:rPr lang="ru-RU" dirty="0"/>
              <a:t>Анкета </a:t>
            </a:r>
            <a:r>
              <a:rPr lang="en-US" dirty="0"/>
              <a:t>Assessment List for Trustworthy AI (ALTAI) </a:t>
            </a:r>
            <a:r>
              <a:rPr lang="ru-RU" dirty="0"/>
              <a:t>от экспертной группы по ИИ, </a:t>
            </a:r>
            <a:r>
              <a:rPr lang="en-US" dirty="0"/>
              <a:t>2019</a:t>
            </a:r>
            <a:endParaRPr lang="ru-RU" dirty="0"/>
          </a:p>
          <a:p>
            <a:pPr marL="685800" indent="-457200">
              <a:buFont typeface="Arial" panose="020B0604020202020204" pitchFamily="34" charset="0"/>
              <a:buChar char="•"/>
            </a:pPr>
            <a:r>
              <a:rPr lang="ru-RU" dirty="0"/>
              <a:t>CAISAR</a:t>
            </a:r>
            <a:r>
              <a:rPr lang="en-US" dirty="0"/>
              <a:t>: A platform for Characterizing Artificial Intelligence Safety and Robustness</a:t>
            </a:r>
            <a:r>
              <a:rPr lang="ru-RU" dirty="0"/>
              <a:t>,</a:t>
            </a:r>
            <a:r>
              <a:rPr lang="en-US" dirty="0"/>
              <a:t> 2022</a:t>
            </a:r>
            <a:r>
              <a:rPr lang="ru-RU" dirty="0"/>
              <a:t> </a:t>
            </a:r>
          </a:p>
          <a:p>
            <a:pPr marL="685800" indent="-457200">
              <a:buFont typeface="Arial" panose="020B0604020202020204" pitchFamily="34" charset="0"/>
              <a:buChar char="•"/>
            </a:pPr>
            <a:r>
              <a:rPr lang="ru-RU" dirty="0"/>
              <a:t>Каталог инструментов и метрик для оценки доверия к ИИ от </a:t>
            </a:r>
            <a:r>
              <a:rPr lang="en-US" dirty="0"/>
              <a:t>OECD</a:t>
            </a:r>
            <a:endParaRPr lang="ru-RU" dirty="0"/>
          </a:p>
          <a:p>
            <a:pPr marL="685800" indent="-457200">
              <a:buFont typeface="Arial" panose="020B0604020202020204" pitchFamily="34" charset="0"/>
              <a:buChar char="•"/>
            </a:pPr>
            <a:r>
              <a:rPr lang="en-US" dirty="0"/>
              <a:t>Contextual Robustness Index (</a:t>
            </a:r>
            <a:r>
              <a:rPr lang="en-US" dirty="0" err="1"/>
              <a:t>CoRIx</a:t>
            </a:r>
            <a:r>
              <a:rPr lang="en-US" dirty="0"/>
              <a:t>) </a:t>
            </a:r>
            <a:r>
              <a:rPr lang="ru-RU" dirty="0"/>
              <a:t>от </a:t>
            </a:r>
            <a:r>
              <a:rPr lang="en-CA" dirty="0"/>
              <a:t>NIST</a:t>
            </a:r>
            <a:r>
              <a:rPr lang="ru-RU" dirty="0"/>
              <a:t>, </a:t>
            </a:r>
            <a:r>
              <a:rPr lang="en-CA" dirty="0"/>
              <a:t>2024</a:t>
            </a:r>
          </a:p>
          <a:p>
            <a:endParaRPr lang="ru-RU" dirty="0"/>
          </a:p>
        </p:txBody>
      </p:sp>
      <p:sp>
        <p:nvSpPr>
          <p:cNvPr id="4" name="Номер слайда 3">
            <a:extLst>
              <a:ext uri="{FF2B5EF4-FFF2-40B4-BE49-F238E27FC236}">
                <a16:creationId xmlns:a16="http://schemas.microsoft.com/office/drawing/2014/main" id="{92CB071C-240B-2421-03B4-4FC40887615C}"/>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11</a:t>
            </a:fld>
            <a:endParaRPr lang="ru-RU">
              <a:solidFill>
                <a:prstClr val="black">
                  <a:tint val="75000"/>
                </a:prstClr>
              </a:solidFill>
            </a:endParaRPr>
          </a:p>
        </p:txBody>
      </p:sp>
      <p:sp>
        <p:nvSpPr>
          <p:cNvPr id="5" name="Прямоугольник 4"/>
          <p:cNvSpPr/>
          <p:nvPr/>
        </p:nvSpPr>
        <p:spPr>
          <a:xfrm>
            <a:off x="449842" y="5438882"/>
            <a:ext cx="11304928" cy="523220"/>
          </a:xfrm>
          <a:prstGeom prst="rect">
            <a:avLst/>
          </a:prstGeom>
        </p:spPr>
        <p:txBody>
          <a:bodyPr wrap="square">
            <a:spAutoFit/>
          </a:bodyPr>
          <a:lstStyle/>
          <a:p>
            <a:r>
              <a:rPr lang="en-US" dirty="0" err="1"/>
              <a:t>Jirard-Satabin</a:t>
            </a:r>
            <a:r>
              <a:rPr lang="en-US" dirty="0"/>
              <a:t>, J. et al. (2022). CAISAR: A platform for Characterizing Artificial Intelligence Safety and Robustness. In AI Safety workshop of IJCAI-ECAI</a:t>
            </a:r>
            <a:endParaRPr lang="ru-RU" dirty="0"/>
          </a:p>
        </p:txBody>
      </p:sp>
    </p:spTree>
    <p:extLst>
      <p:ext uri="{BB962C8B-B14F-4D97-AF65-F5344CB8AC3E}">
        <p14:creationId xmlns:p14="http://schemas.microsoft.com/office/powerpoint/2010/main" val="2166163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FF7AB09-BCFB-3419-C675-BC0D24B2FA77}"/>
              </a:ext>
            </a:extLst>
          </p:cNvPr>
          <p:cNvSpPr>
            <a:spLocks noGrp="1"/>
          </p:cNvSpPr>
          <p:nvPr>
            <p:ph type="title"/>
          </p:nvPr>
        </p:nvSpPr>
        <p:spPr/>
        <p:txBody>
          <a:bodyPr>
            <a:normAutofit fontScale="90000"/>
          </a:bodyPr>
          <a:lstStyle/>
          <a:p>
            <a:r>
              <a:rPr lang="ru-RU" dirty="0"/>
              <a:t>Фреймворки по оценке доверия к системам на основе технологий ИИ (2/3) </a:t>
            </a:r>
          </a:p>
        </p:txBody>
      </p:sp>
      <p:sp>
        <p:nvSpPr>
          <p:cNvPr id="3" name="Объект 2">
            <a:extLst>
              <a:ext uri="{FF2B5EF4-FFF2-40B4-BE49-F238E27FC236}">
                <a16:creationId xmlns:a16="http://schemas.microsoft.com/office/drawing/2014/main" id="{E9B63CFF-E55F-58DD-4872-C1B3FE85AE0B}"/>
              </a:ext>
            </a:extLst>
          </p:cNvPr>
          <p:cNvSpPr>
            <a:spLocks noGrp="1"/>
          </p:cNvSpPr>
          <p:nvPr>
            <p:ph idx="1"/>
          </p:nvPr>
        </p:nvSpPr>
        <p:spPr/>
        <p:txBody>
          <a:bodyPr/>
          <a:lstStyle/>
          <a:p>
            <a:r>
              <a:rPr lang="ru-RU" sz="2000" dirty="0"/>
              <a:t>Каталог инструментов и метрик для оценки доверия к ИИ от </a:t>
            </a:r>
            <a:r>
              <a:rPr lang="en-US" sz="2000" dirty="0"/>
              <a:t>OECD</a:t>
            </a:r>
            <a:endParaRPr lang="ru-RU" sz="2000" dirty="0"/>
          </a:p>
          <a:p>
            <a:r>
              <a:rPr lang="ru-RU" sz="2000" dirty="0"/>
              <a:t>Метрики систематизированы по </a:t>
            </a:r>
          </a:p>
          <a:p>
            <a:pPr marL="685800" indent="-457200">
              <a:buFont typeface="Arial" panose="020B0604020202020204" pitchFamily="34" charset="0"/>
              <a:buChar char="•"/>
            </a:pPr>
            <a:r>
              <a:rPr lang="ru-RU" sz="2000" dirty="0"/>
              <a:t>Цели оценивания (т.е. свойству доверенной</a:t>
            </a:r>
            <a:br>
              <a:rPr lang="ru-RU" sz="2000" dirty="0"/>
            </a:br>
            <a:r>
              <a:rPr lang="ru-RU" sz="2000" dirty="0"/>
              <a:t>системы)</a:t>
            </a:r>
          </a:p>
          <a:p>
            <a:pPr marL="685800" indent="-457200">
              <a:buFont typeface="Arial" panose="020B0604020202020204" pitchFamily="34" charset="0"/>
              <a:buChar char="•"/>
            </a:pPr>
            <a:r>
              <a:rPr lang="ru-RU" sz="2000" dirty="0"/>
              <a:t>Жизненному циклу модели</a:t>
            </a:r>
          </a:p>
          <a:p>
            <a:pPr marL="685800" indent="-457200">
              <a:buFont typeface="Arial" panose="020B0604020202020204" pitchFamily="34" charset="0"/>
              <a:buChar char="•"/>
            </a:pPr>
            <a:r>
              <a:rPr lang="ru-RU" sz="2000" dirty="0"/>
              <a:t>Предметной области</a:t>
            </a:r>
          </a:p>
          <a:p>
            <a:pPr marL="685800" indent="-457200">
              <a:buFont typeface="Arial" panose="020B0604020202020204" pitchFamily="34" charset="0"/>
              <a:buChar char="•"/>
            </a:pPr>
            <a:r>
              <a:rPr lang="ru-RU" sz="2000" dirty="0"/>
              <a:t>Целевой аудитории</a:t>
            </a:r>
          </a:p>
          <a:p>
            <a:pPr marL="685800" indent="-457200">
              <a:buFont typeface="Arial" panose="020B0604020202020204" pitchFamily="34" charset="0"/>
              <a:buChar char="•"/>
            </a:pPr>
            <a:r>
              <a:rPr lang="ru-RU" sz="2000" dirty="0"/>
              <a:t>Типу решаемой задачи </a:t>
            </a:r>
          </a:p>
          <a:p>
            <a:endParaRPr lang="ru-RU" dirty="0"/>
          </a:p>
        </p:txBody>
      </p:sp>
      <p:sp>
        <p:nvSpPr>
          <p:cNvPr id="4" name="Номер слайда 3">
            <a:extLst>
              <a:ext uri="{FF2B5EF4-FFF2-40B4-BE49-F238E27FC236}">
                <a16:creationId xmlns:a16="http://schemas.microsoft.com/office/drawing/2014/main" id="{92CB071C-240B-2421-03B4-4FC40887615C}"/>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12</a:t>
            </a:fld>
            <a:endParaRPr lang="ru-RU">
              <a:solidFill>
                <a:prstClr val="black">
                  <a:tint val="75000"/>
                </a:prstClr>
              </a:solidFill>
            </a:endParaRPr>
          </a:p>
        </p:txBody>
      </p:sp>
      <p:sp>
        <p:nvSpPr>
          <p:cNvPr id="5" name="Прямоугольник 4"/>
          <p:cNvSpPr/>
          <p:nvPr/>
        </p:nvSpPr>
        <p:spPr>
          <a:xfrm>
            <a:off x="476417" y="5918859"/>
            <a:ext cx="3129383" cy="307777"/>
          </a:xfrm>
          <a:prstGeom prst="rect">
            <a:avLst/>
          </a:prstGeom>
        </p:spPr>
        <p:txBody>
          <a:bodyPr wrap="none">
            <a:spAutoFit/>
          </a:bodyPr>
          <a:lstStyle/>
          <a:p>
            <a:r>
              <a:rPr lang="en-CA" dirty="0"/>
              <a:t>https://oecd.ai/en/catalogue/overview</a:t>
            </a:r>
            <a:endParaRPr lang="ru-RU" dirty="0"/>
          </a:p>
        </p:txBody>
      </p:sp>
      <p:pic>
        <p:nvPicPr>
          <p:cNvPr id="7" name="Рисунок 6"/>
          <p:cNvPicPr>
            <a:picLocks noChangeAspect="1"/>
          </p:cNvPicPr>
          <p:nvPr/>
        </p:nvPicPr>
        <p:blipFill rotWithShape="1">
          <a:blip r:embed="rId3"/>
          <a:srcRect l="24155" t="14872" r="23516"/>
          <a:stretch/>
        </p:blipFill>
        <p:spPr>
          <a:xfrm>
            <a:off x="6487918" y="1639101"/>
            <a:ext cx="5116706" cy="4519526"/>
          </a:xfrm>
          <a:prstGeom prst="rect">
            <a:avLst/>
          </a:prstGeom>
        </p:spPr>
      </p:pic>
    </p:spTree>
    <p:extLst>
      <p:ext uri="{BB962C8B-B14F-4D97-AF65-F5344CB8AC3E}">
        <p14:creationId xmlns:p14="http://schemas.microsoft.com/office/powerpoint/2010/main" val="33998456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files.passle.net/Passle/660d68b6653e644c49237200/MediaLibrary/Images/2024-12-20-22-17-34-100-6765ecfe567037403694624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8989" y="2864207"/>
            <a:ext cx="9006423" cy="3085073"/>
          </a:xfrm>
          <a:prstGeom prst="rect">
            <a:avLst/>
          </a:prstGeom>
          <a:noFill/>
          <a:extLst>
            <a:ext uri="{909E8E84-426E-40DD-AFC4-6F175D3DCCD1}">
              <a14:hiddenFill xmlns:a14="http://schemas.microsoft.com/office/drawing/2010/main">
                <a:solidFill>
                  <a:srgbClr val="FFFFFF"/>
                </a:solidFill>
              </a14:hiddenFill>
            </a:ext>
          </a:extLst>
        </p:spPr>
      </p:pic>
      <p:sp>
        <p:nvSpPr>
          <p:cNvPr id="2" name="Заголовок 1"/>
          <p:cNvSpPr>
            <a:spLocks noGrp="1"/>
          </p:cNvSpPr>
          <p:nvPr>
            <p:ph type="title"/>
          </p:nvPr>
        </p:nvSpPr>
        <p:spPr/>
        <p:txBody>
          <a:bodyPr>
            <a:normAutofit fontScale="90000"/>
          </a:bodyPr>
          <a:lstStyle/>
          <a:p>
            <a:r>
              <a:rPr lang="ru-RU" dirty="0"/>
              <a:t>Фреймворки по оценке доверия к системам на основе технологий ИИ (3/3) </a:t>
            </a:r>
          </a:p>
        </p:txBody>
      </p:sp>
      <p:sp>
        <p:nvSpPr>
          <p:cNvPr id="3" name="Объект 2"/>
          <p:cNvSpPr>
            <a:spLocks noGrp="1"/>
          </p:cNvSpPr>
          <p:nvPr>
            <p:ph idx="1"/>
          </p:nvPr>
        </p:nvSpPr>
        <p:spPr/>
        <p:txBody>
          <a:bodyPr>
            <a:normAutofit/>
          </a:bodyPr>
          <a:lstStyle/>
          <a:p>
            <a:r>
              <a:rPr lang="en-US" sz="2400" dirty="0"/>
              <a:t>Contextual Robustness Index (</a:t>
            </a:r>
            <a:r>
              <a:rPr lang="en-US" sz="2400" dirty="0" err="1"/>
              <a:t>CoRIx</a:t>
            </a:r>
            <a:r>
              <a:rPr lang="en-US" sz="2400" dirty="0"/>
              <a:t>) </a:t>
            </a:r>
            <a:r>
              <a:rPr lang="ru-RU" sz="2400" dirty="0"/>
              <a:t>от </a:t>
            </a:r>
            <a:r>
              <a:rPr lang="en-CA" sz="2400" dirty="0"/>
              <a:t>NIST</a:t>
            </a:r>
            <a:endParaRPr lang="ru-RU" sz="2400" dirty="0"/>
          </a:p>
          <a:p>
            <a:pPr marL="685800" indent="-457200">
              <a:buFont typeface="Arial" panose="020B0604020202020204" pitchFamily="34" charset="0"/>
              <a:buChar char="•"/>
            </a:pPr>
            <a:r>
              <a:rPr lang="ru-RU" sz="2400" dirty="0"/>
              <a:t>Основывается на рекомендация </a:t>
            </a:r>
            <a:r>
              <a:rPr lang="en-US" sz="2400" dirty="0"/>
              <a:t>NIST AI Risk Management Framework</a:t>
            </a:r>
          </a:p>
          <a:p>
            <a:pPr marL="685800" indent="-457200">
              <a:buFont typeface="Arial" panose="020B0604020202020204" pitchFamily="34" charset="0"/>
              <a:buChar char="•"/>
            </a:pPr>
            <a:r>
              <a:rPr lang="ru-RU" sz="2400" dirty="0"/>
              <a:t>Запланирована оценка по 10 (7 из рекомендаций) свойствам доверия к системам на основе ИИ</a:t>
            </a:r>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13</a:t>
            </a:fld>
            <a:endParaRPr lang="ru-RU">
              <a:solidFill>
                <a:prstClr val="black">
                  <a:tint val="75000"/>
                </a:prstClr>
              </a:solidFill>
            </a:endParaRPr>
          </a:p>
        </p:txBody>
      </p:sp>
      <p:sp>
        <p:nvSpPr>
          <p:cNvPr id="5" name="Прямоугольник 4"/>
          <p:cNvSpPr/>
          <p:nvPr/>
        </p:nvSpPr>
        <p:spPr>
          <a:xfrm>
            <a:off x="504825" y="5687670"/>
            <a:ext cx="6096000" cy="523220"/>
          </a:xfrm>
          <a:prstGeom prst="rect">
            <a:avLst/>
          </a:prstGeom>
        </p:spPr>
        <p:txBody>
          <a:bodyPr>
            <a:spAutoFit/>
          </a:bodyPr>
          <a:lstStyle/>
          <a:p>
            <a:r>
              <a:rPr lang="en-CA" dirty="0"/>
              <a:t>https://whatstrending.fenwick.com/post/102jrxg/nist-releases-overview-of-its-assessing-risks-and-impacts-of-ai-aria-program</a:t>
            </a:r>
            <a:endParaRPr lang="ru-RU" dirty="0"/>
          </a:p>
        </p:txBody>
      </p:sp>
    </p:spTree>
    <p:extLst>
      <p:ext uri="{BB962C8B-B14F-4D97-AF65-F5344CB8AC3E}">
        <p14:creationId xmlns:p14="http://schemas.microsoft.com/office/powerpoint/2010/main" val="2743299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Рисунок 6"/>
          <p:cNvPicPr>
            <a:picLocks noChangeAspect="1"/>
          </p:cNvPicPr>
          <p:nvPr/>
        </p:nvPicPr>
        <p:blipFill rotWithShape="1">
          <a:blip r:embed="rId2"/>
          <a:srcRect l="8534" t="3536" r="15552" b="55216"/>
          <a:stretch/>
        </p:blipFill>
        <p:spPr>
          <a:xfrm>
            <a:off x="4331278" y="3900128"/>
            <a:ext cx="7417185" cy="2188254"/>
          </a:xfrm>
          <a:prstGeom prst="rect">
            <a:avLst/>
          </a:prstGeom>
        </p:spPr>
      </p:pic>
      <p:sp>
        <p:nvSpPr>
          <p:cNvPr id="2" name="Заголовок 1">
            <a:extLst>
              <a:ext uri="{FF2B5EF4-FFF2-40B4-BE49-F238E27FC236}">
                <a16:creationId xmlns:a16="http://schemas.microsoft.com/office/drawing/2014/main" id="{9FF7AB09-BCFB-3419-C675-BC0D24B2FA77}"/>
              </a:ext>
            </a:extLst>
          </p:cNvPr>
          <p:cNvSpPr>
            <a:spLocks noGrp="1"/>
          </p:cNvSpPr>
          <p:nvPr>
            <p:ph type="title"/>
          </p:nvPr>
        </p:nvSpPr>
        <p:spPr/>
        <p:txBody>
          <a:bodyPr/>
          <a:lstStyle/>
          <a:p>
            <a:r>
              <a:rPr lang="ru-RU" dirty="0"/>
              <a:t>Система тестирования моделей ИИ</a:t>
            </a:r>
          </a:p>
        </p:txBody>
      </p:sp>
      <p:sp>
        <p:nvSpPr>
          <p:cNvPr id="3" name="Объект 2">
            <a:extLst>
              <a:ext uri="{FF2B5EF4-FFF2-40B4-BE49-F238E27FC236}">
                <a16:creationId xmlns:a16="http://schemas.microsoft.com/office/drawing/2014/main" id="{E9B63CFF-E55F-58DD-4872-C1B3FE85AE0B}"/>
              </a:ext>
            </a:extLst>
          </p:cNvPr>
          <p:cNvSpPr>
            <a:spLocks noGrp="1"/>
          </p:cNvSpPr>
          <p:nvPr>
            <p:ph idx="1"/>
          </p:nvPr>
        </p:nvSpPr>
        <p:spPr/>
        <p:txBody>
          <a:bodyPr>
            <a:normAutofit/>
          </a:bodyPr>
          <a:lstStyle/>
          <a:p>
            <a:pPr marL="685800" indent="-457200">
              <a:buFont typeface="Arial" panose="020B0604020202020204" pitchFamily="34" charset="0"/>
              <a:buChar char="•"/>
            </a:pPr>
            <a:r>
              <a:rPr lang="ru-RU" sz="2400" dirty="0"/>
              <a:t>Совместный </a:t>
            </a:r>
            <a:r>
              <a:rPr lang="en-US" sz="2400" dirty="0"/>
              <a:t>R&amp;D </a:t>
            </a:r>
            <a:r>
              <a:rPr lang="ru-RU" sz="2400" dirty="0"/>
              <a:t>проект</a:t>
            </a:r>
            <a:r>
              <a:rPr lang="en-US" sz="2400" dirty="0"/>
              <a:t> </a:t>
            </a:r>
            <a:r>
              <a:rPr lang="ru-RU" sz="2400" dirty="0"/>
              <a:t>«</a:t>
            </a:r>
            <a:r>
              <a:rPr lang="ru-RU" sz="2400" dirty="0" err="1"/>
              <a:t>Газинформсервис</a:t>
            </a:r>
            <a:r>
              <a:rPr lang="ru-RU" sz="2400" dirty="0"/>
              <a:t>» и СПб ФИЦ РАН</a:t>
            </a:r>
          </a:p>
          <a:p>
            <a:pPr marL="685800" indent="-457200">
              <a:buFont typeface="Arial" panose="020B0604020202020204" pitchFamily="34" charset="0"/>
              <a:buChar char="•"/>
            </a:pPr>
            <a:r>
              <a:rPr lang="ru-RU" sz="2400" dirty="0"/>
              <a:t>Реализована оценка моделей ИИ с помощью различных сценариев тестирования (оценка устойчивости и надежности)</a:t>
            </a:r>
          </a:p>
        </p:txBody>
      </p:sp>
      <p:sp>
        <p:nvSpPr>
          <p:cNvPr id="4" name="Номер слайда 3">
            <a:extLst>
              <a:ext uri="{FF2B5EF4-FFF2-40B4-BE49-F238E27FC236}">
                <a16:creationId xmlns:a16="http://schemas.microsoft.com/office/drawing/2014/main" id="{92CB071C-240B-2421-03B4-4FC40887615C}"/>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14</a:t>
            </a:fld>
            <a:endParaRPr lang="ru-RU">
              <a:solidFill>
                <a:prstClr val="black">
                  <a:tint val="75000"/>
                </a:prstClr>
              </a:solidFill>
            </a:endParaRPr>
          </a:p>
        </p:txBody>
      </p:sp>
      <p:pic>
        <p:nvPicPr>
          <p:cNvPr id="6" name="Рисунок 5"/>
          <p:cNvPicPr>
            <a:picLocks noChangeAspect="1"/>
          </p:cNvPicPr>
          <p:nvPr/>
        </p:nvPicPr>
        <p:blipFill rotWithShape="1">
          <a:blip r:embed="rId3"/>
          <a:srcRect l="9466" t="32400" r="9017" b="31686"/>
          <a:stretch/>
        </p:blipFill>
        <p:spPr>
          <a:xfrm>
            <a:off x="264860" y="2756794"/>
            <a:ext cx="6824216" cy="1632443"/>
          </a:xfrm>
          <a:prstGeom prst="rect">
            <a:avLst/>
          </a:prstGeom>
        </p:spPr>
      </p:pic>
    </p:spTree>
    <p:extLst>
      <p:ext uri="{BB962C8B-B14F-4D97-AF65-F5344CB8AC3E}">
        <p14:creationId xmlns:p14="http://schemas.microsoft.com/office/powerpoint/2010/main" val="159269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FF7AB09-BCFB-3419-C675-BC0D24B2FA77}"/>
              </a:ext>
            </a:extLst>
          </p:cNvPr>
          <p:cNvSpPr>
            <a:spLocks noGrp="1"/>
          </p:cNvSpPr>
          <p:nvPr>
            <p:ph type="title"/>
          </p:nvPr>
        </p:nvSpPr>
        <p:spPr/>
        <p:txBody>
          <a:bodyPr>
            <a:normAutofit fontScale="90000"/>
          </a:bodyPr>
          <a:lstStyle/>
          <a:p>
            <a:r>
              <a:rPr lang="ru-RU" dirty="0"/>
              <a:t>Нужна ли интегральная оценка уровня доверия и как ее формировать?</a:t>
            </a:r>
          </a:p>
        </p:txBody>
      </p:sp>
      <p:sp>
        <p:nvSpPr>
          <p:cNvPr id="3" name="Объект 2">
            <a:extLst>
              <a:ext uri="{FF2B5EF4-FFF2-40B4-BE49-F238E27FC236}">
                <a16:creationId xmlns:a16="http://schemas.microsoft.com/office/drawing/2014/main" id="{E9B63CFF-E55F-58DD-4872-C1B3FE85AE0B}"/>
              </a:ext>
            </a:extLst>
          </p:cNvPr>
          <p:cNvSpPr>
            <a:spLocks noGrp="1"/>
          </p:cNvSpPr>
          <p:nvPr>
            <p:ph idx="1"/>
          </p:nvPr>
        </p:nvSpPr>
        <p:spPr/>
        <p:txBody>
          <a:bodyPr/>
          <a:lstStyle/>
          <a:p>
            <a:endParaRPr lang="ru-RU" dirty="0"/>
          </a:p>
        </p:txBody>
      </p:sp>
      <p:sp>
        <p:nvSpPr>
          <p:cNvPr id="4" name="Номер слайда 3">
            <a:extLst>
              <a:ext uri="{FF2B5EF4-FFF2-40B4-BE49-F238E27FC236}">
                <a16:creationId xmlns:a16="http://schemas.microsoft.com/office/drawing/2014/main" id="{92CB071C-240B-2421-03B4-4FC40887615C}"/>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15</a:t>
            </a:fld>
            <a:endParaRPr lang="ru-RU">
              <a:solidFill>
                <a:prstClr val="black">
                  <a:tint val="75000"/>
                </a:prstClr>
              </a:solidFill>
            </a:endParaRPr>
          </a:p>
        </p:txBody>
      </p:sp>
      <p:pic>
        <p:nvPicPr>
          <p:cNvPr id="5" name="Рисунок 4"/>
          <p:cNvPicPr>
            <a:picLocks noChangeAspect="1"/>
          </p:cNvPicPr>
          <p:nvPr/>
        </p:nvPicPr>
        <p:blipFill>
          <a:blip r:embed="rId2"/>
          <a:stretch>
            <a:fillRect/>
          </a:stretch>
        </p:blipFill>
        <p:spPr>
          <a:xfrm>
            <a:off x="3654162" y="1146726"/>
            <a:ext cx="6635018" cy="4802554"/>
          </a:xfrm>
          <a:prstGeom prst="rect">
            <a:avLst/>
          </a:prstGeom>
        </p:spPr>
      </p:pic>
      <p:sp>
        <p:nvSpPr>
          <p:cNvPr id="6" name="Прямоугольник 5"/>
          <p:cNvSpPr/>
          <p:nvPr/>
        </p:nvSpPr>
        <p:spPr>
          <a:xfrm>
            <a:off x="285433" y="5641860"/>
            <a:ext cx="6096000" cy="430887"/>
          </a:xfrm>
          <a:prstGeom prst="rect">
            <a:avLst/>
          </a:prstGeom>
        </p:spPr>
        <p:txBody>
          <a:bodyPr>
            <a:spAutoFit/>
          </a:bodyPr>
          <a:lstStyle/>
          <a:p>
            <a:r>
              <a:rPr lang="en-US" sz="1100" b="1" i="1" u="sng" dirty="0">
                <a:hlinkClick r:id="rId3"/>
              </a:rPr>
              <a:t>Trust and Artificial Intelligence</a:t>
            </a:r>
            <a:r>
              <a:rPr lang="en-US" sz="1100" u="sng" dirty="0">
                <a:hlinkClick r:id="rId3"/>
              </a:rPr>
              <a:t> (NISTIR 8332-draft </a:t>
            </a:r>
            <a:r>
              <a:rPr lang="en-CA" sz="1100" dirty="0"/>
              <a:t>https://www.nist.gov/sites/default/files/images/2021/05/19/AI-trust_dash-final-rev.png</a:t>
            </a:r>
            <a:endParaRPr lang="ru-RU" sz="1100" dirty="0"/>
          </a:p>
        </p:txBody>
      </p:sp>
    </p:spTree>
    <p:extLst>
      <p:ext uri="{BB962C8B-B14F-4D97-AF65-F5344CB8AC3E}">
        <p14:creationId xmlns:p14="http://schemas.microsoft.com/office/powerpoint/2010/main" val="3207954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FF7AB09-BCFB-3419-C675-BC0D24B2FA77}"/>
              </a:ext>
            </a:extLst>
          </p:cNvPr>
          <p:cNvSpPr>
            <a:spLocks noGrp="1"/>
          </p:cNvSpPr>
          <p:nvPr>
            <p:ph type="title"/>
          </p:nvPr>
        </p:nvSpPr>
        <p:spPr/>
        <p:txBody>
          <a:bodyPr/>
          <a:lstStyle/>
          <a:p>
            <a:r>
              <a:rPr lang="ru-RU" dirty="0"/>
              <a:t>Выводы</a:t>
            </a:r>
          </a:p>
        </p:txBody>
      </p:sp>
      <p:sp>
        <p:nvSpPr>
          <p:cNvPr id="3" name="Объект 2">
            <a:extLst>
              <a:ext uri="{FF2B5EF4-FFF2-40B4-BE49-F238E27FC236}">
                <a16:creationId xmlns:a16="http://schemas.microsoft.com/office/drawing/2014/main" id="{E9B63CFF-E55F-58DD-4872-C1B3FE85AE0B}"/>
              </a:ext>
            </a:extLst>
          </p:cNvPr>
          <p:cNvSpPr>
            <a:spLocks noGrp="1"/>
          </p:cNvSpPr>
          <p:nvPr>
            <p:ph idx="1"/>
          </p:nvPr>
        </p:nvSpPr>
        <p:spPr/>
        <p:txBody>
          <a:bodyPr>
            <a:normAutofit/>
          </a:bodyPr>
          <a:lstStyle/>
          <a:p>
            <a:pPr marL="685800" indent="-457200">
              <a:buFont typeface="Arial" panose="020B0604020202020204" pitchFamily="34" charset="0"/>
              <a:buChar char="•"/>
            </a:pPr>
            <a:r>
              <a:rPr lang="ru-RU" sz="2400" dirty="0"/>
              <a:t>Понятие доверия к информационной системе на основе ИИ многогранно и в настоящее время постоянно дополняется в виде перечня свойств доверенной системы ИИ</a:t>
            </a:r>
          </a:p>
          <a:p>
            <a:pPr marL="685800" indent="-457200">
              <a:buFont typeface="Arial" panose="020B0604020202020204" pitchFamily="34" charset="0"/>
              <a:buChar char="•"/>
            </a:pPr>
            <a:r>
              <a:rPr lang="ru-RU" sz="2400" dirty="0"/>
              <a:t>Метрики разнообразны, необходимо их систематизация и структуризация</a:t>
            </a:r>
          </a:p>
          <a:p>
            <a:pPr marL="685800" indent="-457200">
              <a:buFont typeface="Arial" panose="020B0604020202020204" pitchFamily="34" charset="0"/>
              <a:buChar char="•"/>
            </a:pPr>
            <a:r>
              <a:rPr lang="ru-RU" sz="2400" dirty="0"/>
              <a:t>Возможное решение заключается в разработке онтологии метрик доверия к системам на основе технологий ИИ</a:t>
            </a:r>
          </a:p>
          <a:p>
            <a:pPr marL="685800" indent="-457200">
              <a:buFont typeface="Arial" panose="020B0604020202020204" pitchFamily="34" charset="0"/>
              <a:buChar char="•"/>
            </a:pPr>
            <a:r>
              <a:rPr lang="ru-RU" sz="2400" dirty="0"/>
              <a:t>Необходимо проработать понятие интегральной метрики уровня доверия к системе на основе технологий ИИ </a:t>
            </a:r>
          </a:p>
          <a:p>
            <a:pPr marL="685800" indent="-457200">
              <a:buFont typeface="Arial" panose="020B0604020202020204" pitchFamily="34" charset="0"/>
              <a:buChar char="•"/>
            </a:pPr>
            <a:r>
              <a:rPr lang="ru-RU" sz="2400" dirty="0"/>
              <a:t>В настоящее время готовых </a:t>
            </a:r>
            <a:r>
              <a:rPr lang="ru-RU" sz="2400" dirty="0" err="1"/>
              <a:t>фреймворков</a:t>
            </a:r>
            <a:r>
              <a:rPr lang="ru-RU" sz="2400" dirty="0"/>
              <a:t> для тестирования и оценки доверия систем на основе технологий ИИ</a:t>
            </a:r>
          </a:p>
          <a:p>
            <a:pPr marL="685800" indent="-457200">
              <a:buFont typeface="Arial" panose="020B0604020202020204" pitchFamily="34" charset="0"/>
              <a:buChar char="•"/>
            </a:pPr>
            <a:endParaRPr lang="ru-RU" sz="1800" dirty="0"/>
          </a:p>
        </p:txBody>
      </p:sp>
      <p:sp>
        <p:nvSpPr>
          <p:cNvPr id="4" name="Номер слайда 3">
            <a:extLst>
              <a:ext uri="{FF2B5EF4-FFF2-40B4-BE49-F238E27FC236}">
                <a16:creationId xmlns:a16="http://schemas.microsoft.com/office/drawing/2014/main" id="{92CB071C-240B-2421-03B4-4FC40887615C}"/>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16</a:t>
            </a:fld>
            <a:endParaRPr lang="ru-RU">
              <a:solidFill>
                <a:prstClr val="black">
                  <a:tint val="75000"/>
                </a:prstClr>
              </a:solidFill>
            </a:endParaRPr>
          </a:p>
        </p:txBody>
      </p:sp>
    </p:spTree>
    <p:extLst>
      <p:ext uri="{BB962C8B-B14F-4D97-AF65-F5344CB8AC3E}">
        <p14:creationId xmlns:p14="http://schemas.microsoft.com/office/powerpoint/2010/main" val="13794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Спасибо за внимание </a:t>
            </a:r>
          </a:p>
        </p:txBody>
      </p:sp>
      <p:sp>
        <p:nvSpPr>
          <p:cNvPr id="3" name="Объект 2"/>
          <p:cNvSpPr>
            <a:spLocks noGrp="1"/>
          </p:cNvSpPr>
          <p:nvPr>
            <p:ph idx="1"/>
          </p:nvPr>
        </p:nvSpPr>
        <p:spPr/>
        <p:txBody>
          <a:bodyPr/>
          <a:lstStyle/>
          <a:p>
            <a:r>
              <a:rPr lang="ru-RU" dirty="0"/>
              <a:t>Контакты:</a:t>
            </a:r>
          </a:p>
          <a:p>
            <a:r>
              <a:rPr lang="ru-RU" dirty="0"/>
              <a:t>Новикова Евгения Сергеевна</a:t>
            </a:r>
          </a:p>
          <a:p>
            <a:r>
              <a:rPr lang="ru-RU" dirty="0"/>
              <a:t>		   </a:t>
            </a:r>
            <a:r>
              <a:rPr lang="en-US" dirty="0"/>
              <a:t> </a:t>
            </a:r>
            <a:r>
              <a:rPr lang="en-US" dirty="0">
                <a:hlinkClick r:id="rId2"/>
              </a:rPr>
              <a:t>novikova@comsec.spb.ru</a:t>
            </a:r>
            <a:endParaRPr lang="en-US" dirty="0"/>
          </a:p>
          <a:p>
            <a:endParaRPr lang="ru-RU" dirty="0"/>
          </a:p>
          <a:p>
            <a:r>
              <a:rPr lang="ru-RU" dirty="0"/>
              <a:t>Лаборатория проблем компьютерной безопасности</a:t>
            </a:r>
            <a:endParaRPr lang="en-US" dirty="0"/>
          </a:p>
          <a:p>
            <a:r>
              <a:rPr lang="ru-RU" dirty="0"/>
              <a:t>СПб ФИЦ РАН</a:t>
            </a:r>
          </a:p>
          <a:p>
            <a:endParaRPr lang="ru-RU" dirty="0"/>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17</a:t>
            </a:fld>
            <a:endParaRPr lang="ru-RU">
              <a:solidFill>
                <a:prstClr val="black">
                  <a:tint val="75000"/>
                </a:prstClr>
              </a:solidFill>
            </a:endParaRPr>
          </a:p>
        </p:txBody>
      </p:sp>
      <p:pic>
        <p:nvPicPr>
          <p:cNvPr id="5" name="Рисунок 4"/>
          <p:cNvPicPr>
            <a:picLocks noChangeAspect="1"/>
          </p:cNvPicPr>
          <p:nvPr/>
        </p:nvPicPr>
        <p:blipFill>
          <a:blip r:embed="rId3"/>
          <a:stretch>
            <a:fillRect/>
          </a:stretch>
        </p:blipFill>
        <p:spPr>
          <a:xfrm>
            <a:off x="863950" y="2278769"/>
            <a:ext cx="871176" cy="695476"/>
          </a:xfrm>
          <a:prstGeom prst="rect">
            <a:avLst/>
          </a:prstGeom>
        </p:spPr>
      </p:pic>
    </p:spTree>
    <p:extLst>
      <p:ext uri="{BB962C8B-B14F-4D97-AF65-F5344CB8AC3E}">
        <p14:creationId xmlns:p14="http://schemas.microsoft.com/office/powerpoint/2010/main" val="3176320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Заголовок 5">
            <a:extLst>
              <a:ext uri="{FF2B5EF4-FFF2-40B4-BE49-F238E27FC236}">
                <a16:creationId xmlns:a16="http://schemas.microsoft.com/office/drawing/2014/main" id="{8D92CDDA-129A-9851-54E0-BE0F580FBF8E}"/>
              </a:ext>
            </a:extLst>
          </p:cNvPr>
          <p:cNvSpPr>
            <a:spLocks noGrp="1"/>
          </p:cNvSpPr>
          <p:nvPr>
            <p:ph type="title"/>
          </p:nvPr>
        </p:nvSpPr>
        <p:spPr/>
        <p:txBody>
          <a:bodyPr>
            <a:normAutofit/>
          </a:bodyPr>
          <a:lstStyle/>
          <a:p>
            <a:r>
              <a:rPr lang="ru-RU" dirty="0"/>
              <a:t>Что измерить доверие к технологиям ИИ?</a:t>
            </a:r>
          </a:p>
        </p:txBody>
      </p:sp>
      <p:sp>
        <p:nvSpPr>
          <p:cNvPr id="7" name="Объект 6">
            <a:extLst>
              <a:ext uri="{FF2B5EF4-FFF2-40B4-BE49-F238E27FC236}">
                <a16:creationId xmlns:a16="http://schemas.microsoft.com/office/drawing/2014/main" id="{F0FA5E09-B46D-6EDF-ACC5-29F62A449910}"/>
              </a:ext>
            </a:extLst>
          </p:cNvPr>
          <p:cNvSpPr>
            <a:spLocks noGrp="1"/>
          </p:cNvSpPr>
          <p:nvPr>
            <p:ph idx="1"/>
          </p:nvPr>
        </p:nvSpPr>
        <p:spPr/>
        <p:txBody>
          <a:bodyPr>
            <a:normAutofit/>
          </a:bodyPr>
          <a:lstStyle/>
          <a:p>
            <a:pPr marL="522900" indent="-342900">
              <a:buFont typeface="Arial" panose="020B0604020202020204" pitchFamily="34" charset="0"/>
              <a:buChar char="•"/>
            </a:pPr>
            <a:r>
              <a:rPr lang="ru-RU" sz="2000" dirty="0"/>
              <a:t>Как измерить доверие к инструментам, которые генерируют программный код?</a:t>
            </a:r>
          </a:p>
          <a:p>
            <a:pPr marL="522900" indent="-342900">
              <a:buFont typeface="Arial" panose="020B0604020202020204" pitchFamily="34" charset="0"/>
              <a:buChar char="•"/>
            </a:pPr>
            <a:r>
              <a:rPr lang="ru-RU" sz="2000" dirty="0"/>
              <a:t>Как измерить доверие к рекомендательным информационным системам, использующимся в здравоохранении ? </a:t>
            </a:r>
          </a:p>
          <a:p>
            <a:pPr marL="522900" indent="-342900">
              <a:buFont typeface="Arial" panose="020B0604020202020204" pitchFamily="34" charset="0"/>
              <a:buChar char="•"/>
            </a:pPr>
            <a:r>
              <a:rPr lang="ru-RU" sz="2000" dirty="0"/>
              <a:t>Как измерить доверие к системе компьютерного зрения, которая используется в задачах обеспечения национальной безопасности? </a:t>
            </a:r>
          </a:p>
          <a:p>
            <a:pPr marL="180000" indent="228600"/>
            <a:endParaRPr lang="ru-RU" sz="2400" dirty="0"/>
          </a:p>
          <a:p>
            <a:pPr marL="180000" indent="228600"/>
            <a:endParaRPr lang="ru-RU" sz="2400" dirty="0"/>
          </a:p>
        </p:txBody>
      </p:sp>
      <p:sp>
        <p:nvSpPr>
          <p:cNvPr id="2" name="Номер слайда 1">
            <a:extLst>
              <a:ext uri="{FF2B5EF4-FFF2-40B4-BE49-F238E27FC236}">
                <a16:creationId xmlns:a16="http://schemas.microsoft.com/office/drawing/2014/main" id="{F2360A14-878D-E917-9E2E-3D27233331F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ru-RU" smtClean="0"/>
              <a:t>2</a:t>
            </a:fld>
            <a:endParaRPr lang="ru-RU"/>
          </a:p>
        </p:txBody>
      </p:sp>
      <p:graphicFrame>
        <p:nvGraphicFramePr>
          <p:cNvPr id="5" name="Схема 4"/>
          <p:cNvGraphicFramePr/>
          <p:nvPr>
            <p:extLst>
              <p:ext uri="{D42A27DB-BD31-4B8C-83A1-F6EECF244321}">
                <p14:modId xmlns:p14="http://schemas.microsoft.com/office/powerpoint/2010/main" val="3130419885"/>
              </p:ext>
            </p:extLst>
          </p:nvPr>
        </p:nvGraphicFramePr>
        <p:xfrm>
          <a:off x="1187532" y="3573016"/>
          <a:ext cx="9607138" cy="22852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72606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Зачем нужны оценки доверия к информационной системе</a:t>
            </a:r>
          </a:p>
        </p:txBody>
      </p:sp>
      <p:sp>
        <p:nvSpPr>
          <p:cNvPr id="3" name="Объект 2"/>
          <p:cNvSpPr>
            <a:spLocks noGrp="1"/>
          </p:cNvSpPr>
          <p:nvPr>
            <p:ph idx="1"/>
          </p:nvPr>
        </p:nvSpPr>
        <p:spPr/>
        <p:txBody>
          <a:bodyPr/>
          <a:lstStyle/>
          <a:p>
            <a:pPr marL="685800" lvl="0" indent="-457200">
              <a:buFont typeface="Arial" panose="020B0604020202020204" pitchFamily="34" charset="0"/>
              <a:buChar char="•"/>
            </a:pPr>
            <a:r>
              <a:rPr lang="ru-RU" dirty="0"/>
              <a:t>Для выявления слабых мест (до того, как они стали проблемой системы)</a:t>
            </a:r>
          </a:p>
          <a:p>
            <a:pPr marL="685800" lvl="0" indent="-457200">
              <a:buFont typeface="Arial" panose="020B0604020202020204" pitchFamily="34" charset="0"/>
              <a:buChar char="•"/>
            </a:pPr>
            <a:r>
              <a:rPr lang="ru-RU" dirty="0"/>
              <a:t>Для выработки мер по устранению таких «слабых» мест</a:t>
            </a:r>
          </a:p>
          <a:p>
            <a:pPr marL="685800" lvl="0" indent="-457200">
              <a:buFont typeface="Arial" panose="020B0604020202020204" pitchFamily="34" charset="0"/>
              <a:buChar char="•"/>
            </a:pPr>
            <a:r>
              <a:rPr lang="ru-RU" dirty="0"/>
              <a:t>Для улучшения самих подходов проектирования информационных систем путем внедрения системного подхода к оцениванию «доверия» к информационной системы на каждом этапе жизненного цикла системы (</a:t>
            </a:r>
            <a:r>
              <a:rPr lang="en-US" b="1" i="1" dirty="0">
                <a:solidFill>
                  <a:srgbClr val="C00000"/>
                </a:solidFill>
              </a:rPr>
              <a:t>Trustworthiness-by-design</a:t>
            </a:r>
            <a:r>
              <a:rPr lang="ru-RU" dirty="0"/>
              <a:t>)</a:t>
            </a:r>
          </a:p>
          <a:p>
            <a:pPr marL="685800" lvl="0" indent="-457200">
              <a:buFont typeface="Arial" panose="020B0604020202020204" pitchFamily="34" charset="0"/>
              <a:buChar char="•"/>
            </a:pPr>
            <a:r>
              <a:rPr lang="ru-RU" dirty="0"/>
              <a:t>Для повышения привлекательности продукта на рынке</a:t>
            </a:r>
          </a:p>
          <a:p>
            <a:endParaRPr lang="ru-RU" dirty="0"/>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3</a:t>
            </a:fld>
            <a:endParaRPr lang="ru-RU">
              <a:solidFill>
                <a:prstClr val="black">
                  <a:tint val="75000"/>
                </a:prstClr>
              </a:solidFill>
            </a:endParaRPr>
          </a:p>
        </p:txBody>
      </p:sp>
    </p:spTree>
    <p:extLst>
      <p:ext uri="{BB962C8B-B14F-4D97-AF65-F5344CB8AC3E}">
        <p14:creationId xmlns:p14="http://schemas.microsoft.com/office/powerpoint/2010/main" val="38788010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Свойства доверенных информационных систем</a:t>
            </a:r>
          </a:p>
        </p:txBody>
      </p:sp>
      <p:graphicFrame>
        <p:nvGraphicFramePr>
          <p:cNvPr id="23" name="Объект 22"/>
          <p:cNvGraphicFramePr>
            <a:graphicFrameLocks noGrp="1"/>
          </p:cNvGraphicFramePr>
          <p:nvPr>
            <p:ph idx="1"/>
            <p:extLst>
              <p:ext uri="{D42A27DB-BD31-4B8C-83A1-F6EECF244321}">
                <p14:modId xmlns:p14="http://schemas.microsoft.com/office/powerpoint/2010/main" val="3839107057"/>
              </p:ext>
            </p:extLst>
          </p:nvPr>
        </p:nvGraphicFramePr>
        <p:xfrm>
          <a:off x="5769119" y="1194173"/>
          <a:ext cx="5385501" cy="47525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4</a:t>
            </a:fld>
            <a:endParaRPr lang="ru-RU">
              <a:solidFill>
                <a:prstClr val="black">
                  <a:tint val="75000"/>
                </a:prstClr>
              </a:solidFill>
            </a:endParaRPr>
          </a:p>
        </p:txBody>
      </p:sp>
      <p:sp>
        <p:nvSpPr>
          <p:cNvPr id="21" name="Прямоугольник 20"/>
          <p:cNvSpPr/>
          <p:nvPr/>
        </p:nvSpPr>
        <p:spPr>
          <a:xfrm>
            <a:off x="536925" y="1451585"/>
            <a:ext cx="5245866" cy="3395801"/>
          </a:xfrm>
          <a:prstGeom prst="rect">
            <a:avLst/>
          </a:prstGeom>
        </p:spPr>
        <p:txBody>
          <a:bodyPr wrap="square">
            <a:spAutoFit/>
          </a:bodyPr>
          <a:lstStyle/>
          <a:p>
            <a:pPr marL="522900" indent="-342900">
              <a:lnSpc>
                <a:spcPct val="90000"/>
              </a:lnSpc>
              <a:spcBef>
                <a:spcPts val="1000"/>
              </a:spcBef>
              <a:buClr>
                <a:srgbClr val="05336E"/>
              </a:buClr>
              <a:buSzPts val="2800"/>
              <a:buFont typeface="Arial" panose="020B0604020202020204" pitchFamily="34" charset="0"/>
              <a:buChar char="•"/>
            </a:pPr>
            <a:r>
              <a:rPr lang="ru-RU" sz="2000" dirty="0">
                <a:solidFill>
                  <a:srgbClr val="05336E"/>
                </a:solidFill>
                <a:latin typeface="PT Sans"/>
                <a:ea typeface="PT Sans"/>
                <a:cs typeface="PT Sans"/>
                <a:sym typeface="PT Sans"/>
              </a:rPr>
              <a:t>Доверенная ИС работает в пределах допустимого уровня риска, независимо от наличия сбоев в окружающей среде, человеческих ошибок, структурных сбоев и целенаправленных атак, которые могут быть в среде ее функционирования </a:t>
            </a:r>
          </a:p>
          <a:p>
            <a:pPr marL="522900" indent="-342900">
              <a:lnSpc>
                <a:spcPct val="90000"/>
              </a:lnSpc>
              <a:spcBef>
                <a:spcPts val="1000"/>
              </a:spcBef>
              <a:buClr>
                <a:srgbClr val="05336E"/>
              </a:buClr>
              <a:buSzPts val="2800"/>
              <a:buFont typeface="Arial" panose="020B0604020202020204" pitchFamily="34" charset="0"/>
              <a:buChar char="•"/>
            </a:pPr>
            <a:r>
              <a:rPr lang="ru-RU" sz="2000" dirty="0">
                <a:solidFill>
                  <a:srgbClr val="05336E"/>
                </a:solidFill>
                <a:latin typeface="PT Sans"/>
                <a:ea typeface="PT Sans"/>
                <a:cs typeface="PT Sans"/>
                <a:sym typeface="PT Sans"/>
              </a:rPr>
              <a:t>Понятие «доверия» к информационным системам (ИС) многогранно</a:t>
            </a:r>
          </a:p>
          <a:p>
            <a:pPr marL="522900" indent="-342900">
              <a:lnSpc>
                <a:spcPct val="90000"/>
              </a:lnSpc>
              <a:spcBef>
                <a:spcPts val="1000"/>
              </a:spcBef>
              <a:buClr>
                <a:srgbClr val="05336E"/>
              </a:buClr>
              <a:buSzPts val="2800"/>
              <a:buFont typeface="Arial" panose="020B0604020202020204" pitchFamily="34" charset="0"/>
              <a:buChar char="•"/>
            </a:pPr>
            <a:r>
              <a:rPr lang="ru-RU" sz="2000" dirty="0">
                <a:solidFill>
                  <a:srgbClr val="05336E"/>
                </a:solidFill>
                <a:latin typeface="PT Sans"/>
                <a:ea typeface="PT Sans"/>
                <a:cs typeface="PT Sans"/>
                <a:sym typeface="PT Sans"/>
              </a:rPr>
              <a:t>Свойства доверенных ИС до сих пор активно обсуждается</a:t>
            </a:r>
          </a:p>
        </p:txBody>
      </p:sp>
    </p:spTree>
    <p:extLst>
      <p:ext uri="{BB962C8B-B14F-4D97-AF65-F5344CB8AC3E}">
        <p14:creationId xmlns:p14="http://schemas.microsoft.com/office/powerpoint/2010/main" val="5501451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Доверие к системам на основе технологий ИИ </a:t>
            </a:r>
          </a:p>
        </p:txBody>
      </p:sp>
      <p:sp>
        <p:nvSpPr>
          <p:cNvPr id="3" name="Объект 2"/>
          <p:cNvSpPr>
            <a:spLocks noGrp="1"/>
          </p:cNvSpPr>
          <p:nvPr>
            <p:ph idx="1"/>
          </p:nvPr>
        </p:nvSpPr>
        <p:spPr/>
        <p:txBody>
          <a:bodyPr>
            <a:normAutofit/>
          </a:bodyPr>
          <a:lstStyle/>
          <a:p>
            <a:pPr marL="180000" indent="228600"/>
            <a:endParaRPr lang="ru-RU" sz="2400" i="1" dirty="0"/>
          </a:p>
          <a:p>
            <a:pPr marL="180000" indent="228600"/>
            <a:endParaRPr lang="ru-RU" sz="2400" i="1" dirty="0"/>
          </a:p>
          <a:p>
            <a:pPr marL="180000" indent="228600"/>
            <a:endParaRPr lang="ru-RU" sz="2400" i="1" dirty="0"/>
          </a:p>
          <a:p>
            <a:pPr marL="180000" indent="228600"/>
            <a:endParaRPr lang="ru-RU" sz="2400" i="1" dirty="0"/>
          </a:p>
          <a:p>
            <a:pPr marL="180000" indent="228600"/>
            <a:endParaRPr lang="ru-RU" sz="2400" i="1" dirty="0"/>
          </a:p>
          <a:p>
            <a:pPr marL="180000" indent="228600"/>
            <a:endParaRPr lang="ru-RU" sz="2000" i="1" dirty="0"/>
          </a:p>
          <a:p>
            <a:pPr marL="180000" indent="228600"/>
            <a:endParaRPr lang="ru-RU" sz="1800" i="1" dirty="0"/>
          </a:p>
          <a:p>
            <a:pPr marL="180000" indent="228600"/>
            <a:r>
              <a:rPr lang="ru-RU" sz="1800" i="1" dirty="0"/>
              <a:t>Доверие к системе искусственного интеллекта</a:t>
            </a:r>
            <a:r>
              <a:rPr lang="ru-RU" sz="1800" dirty="0"/>
              <a:t>:  </a:t>
            </a:r>
            <a:r>
              <a:rPr lang="en-US" sz="1800" dirty="0"/>
              <a:t>[</a:t>
            </a:r>
            <a:r>
              <a:rPr lang="ru-RU" sz="1800" dirty="0"/>
              <a:t>ГОСТ Р 59276-2020 Системы искусственного интеллекта. Способы обеспечения доверия. Общие положения)</a:t>
            </a:r>
            <a:r>
              <a:rPr lang="en-US" sz="1800" dirty="0"/>
              <a:t>]</a:t>
            </a:r>
            <a:endParaRPr lang="ru-RU" sz="1800" dirty="0"/>
          </a:p>
          <a:p>
            <a:pPr marL="180000" indent="228600"/>
            <a:r>
              <a:rPr lang="ru-RU" sz="1800" dirty="0"/>
              <a:t>	Уверенность потребителя, и при необходимости, организаций, ответственных за регулирование вопросов создания и применения систем искусственного интеллекта, и иных заинтересованных сторон в том, что система способна выполнять возложенные на нее задачи с требуемым качеством.  </a:t>
            </a:r>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5</a:t>
            </a:fld>
            <a:endParaRPr lang="ru-RU">
              <a:solidFill>
                <a:prstClr val="black">
                  <a:tint val="75000"/>
                </a:prstClr>
              </a:solidFill>
            </a:endParaRPr>
          </a:p>
        </p:txBody>
      </p:sp>
      <p:pic>
        <p:nvPicPr>
          <p:cNvPr id="5" name="Рисунок 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5311" y="1073284"/>
            <a:ext cx="7390875" cy="3256476"/>
          </a:xfrm>
          <a:prstGeom prst="rect">
            <a:avLst/>
          </a:prstGeom>
          <a:noFill/>
          <a:ln>
            <a:noFill/>
          </a:ln>
        </p:spPr>
      </p:pic>
      <p:sp>
        <p:nvSpPr>
          <p:cNvPr id="6" name="Прямоугольник 5"/>
          <p:cNvSpPr/>
          <p:nvPr/>
        </p:nvSpPr>
        <p:spPr>
          <a:xfrm>
            <a:off x="7584347" y="1344740"/>
            <a:ext cx="4135810" cy="2464264"/>
          </a:xfrm>
          <a:prstGeom prst="rect">
            <a:avLst/>
          </a:prstGeom>
        </p:spPr>
        <p:txBody>
          <a:bodyPr wrap="square">
            <a:spAutoFit/>
          </a:bodyPr>
          <a:lstStyle/>
          <a:p>
            <a:pPr marL="522900" indent="-342900">
              <a:lnSpc>
                <a:spcPct val="90000"/>
              </a:lnSpc>
              <a:spcBef>
                <a:spcPts val="1000"/>
              </a:spcBef>
              <a:buClr>
                <a:srgbClr val="05336E"/>
              </a:buClr>
              <a:buSzPts val="2800"/>
              <a:buFont typeface="Arial" panose="020B0604020202020204" pitchFamily="34" charset="0"/>
              <a:buChar char="•"/>
            </a:pPr>
            <a:r>
              <a:rPr lang="ru-RU" sz="1800" dirty="0">
                <a:solidFill>
                  <a:srgbClr val="05336E"/>
                </a:solidFill>
                <a:latin typeface="PT Sans"/>
                <a:ea typeface="PT Sans"/>
                <a:cs typeface="PT Sans"/>
              </a:rPr>
              <a:t>Информационные системы на основе ИИ отличаются от традиционных систем дополнительным уровнем сложности, обусловленной стохастической природой ИИ</a:t>
            </a:r>
          </a:p>
          <a:p>
            <a:pPr marL="522900" indent="-342900">
              <a:lnSpc>
                <a:spcPct val="90000"/>
              </a:lnSpc>
              <a:spcBef>
                <a:spcPts val="1000"/>
              </a:spcBef>
              <a:buClr>
                <a:srgbClr val="05336E"/>
              </a:buClr>
              <a:buSzPts val="2800"/>
              <a:buFont typeface="Arial" panose="020B0604020202020204" pitchFamily="34" charset="0"/>
              <a:buChar char="•"/>
            </a:pPr>
            <a:r>
              <a:rPr lang="ru-RU" sz="1800" dirty="0">
                <a:solidFill>
                  <a:srgbClr val="05336E"/>
                </a:solidFill>
                <a:latin typeface="PT Sans"/>
                <a:ea typeface="PT Sans"/>
                <a:cs typeface="PT Sans"/>
              </a:rPr>
              <a:t>Необходимо учитывать особенности проектирования компонентов на основе ИИ</a:t>
            </a:r>
          </a:p>
        </p:txBody>
      </p:sp>
    </p:spTree>
    <p:extLst>
      <p:ext uri="{BB962C8B-B14F-4D97-AF65-F5344CB8AC3E}">
        <p14:creationId xmlns:p14="http://schemas.microsoft.com/office/powerpoint/2010/main" val="3712325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Схема 11"/>
          <p:cNvGraphicFramePr/>
          <p:nvPr>
            <p:extLst>
              <p:ext uri="{D42A27DB-BD31-4B8C-83A1-F6EECF244321}">
                <p14:modId xmlns:p14="http://schemas.microsoft.com/office/powerpoint/2010/main" val="1743838925"/>
              </p:ext>
            </p:extLst>
          </p:nvPr>
        </p:nvGraphicFramePr>
        <p:xfrm>
          <a:off x="184983" y="3362579"/>
          <a:ext cx="11217845" cy="17359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Номер слайда 3">
            <a:extLst>
              <a:ext uri="{FF2B5EF4-FFF2-40B4-BE49-F238E27FC236}">
                <a16:creationId xmlns:a16="http://schemas.microsoft.com/office/drawing/2014/main" id="{CD7B21B7-6783-A90C-C3A1-21AF5C47BC57}"/>
              </a:ext>
            </a:extLst>
          </p:cNvPr>
          <p:cNvSpPr>
            <a:spLocks noGrp="1"/>
          </p:cNvSpPr>
          <p:nvPr>
            <p:ph type="sldNum" idx="12"/>
          </p:nvPr>
        </p:nvSpPr>
        <p:spPr/>
        <p:txBody>
          <a:bodyPr/>
          <a:lstStyle/>
          <a:p>
            <a:fld id="{01BC8AC0-A643-4CA7-82BD-FD87268E6F34}" type="slidenum">
              <a:rPr lang="ru-RU" smtClean="0">
                <a:solidFill>
                  <a:prstClr val="black">
                    <a:tint val="75000"/>
                  </a:prstClr>
                </a:solidFill>
              </a:rPr>
              <a:pPr/>
              <a:t>6</a:t>
            </a:fld>
            <a:endParaRPr lang="ru-RU">
              <a:solidFill>
                <a:prstClr val="black">
                  <a:tint val="75000"/>
                </a:prstClr>
              </a:solidFill>
            </a:endParaRPr>
          </a:p>
        </p:txBody>
      </p:sp>
      <p:sp>
        <p:nvSpPr>
          <p:cNvPr id="2" name="Заголовок 1">
            <a:extLst>
              <a:ext uri="{FF2B5EF4-FFF2-40B4-BE49-F238E27FC236}">
                <a16:creationId xmlns:a16="http://schemas.microsoft.com/office/drawing/2014/main" id="{B6C000F8-2AF9-5ACF-2DC0-BD95CEAD4C63}"/>
              </a:ext>
            </a:extLst>
          </p:cNvPr>
          <p:cNvSpPr>
            <a:spLocks noGrp="1"/>
          </p:cNvSpPr>
          <p:nvPr>
            <p:ph type="title"/>
          </p:nvPr>
        </p:nvSpPr>
        <p:spPr>
          <a:xfrm>
            <a:off x="587374" y="415295"/>
            <a:ext cx="11017250" cy="732186"/>
          </a:xfrm>
        </p:spPr>
        <p:txBody>
          <a:bodyPr/>
          <a:lstStyle/>
          <a:p>
            <a:r>
              <a:rPr lang="ru-RU" dirty="0"/>
              <a:t>Свойства доверенных систем на основе технологий ИИ</a:t>
            </a:r>
          </a:p>
        </p:txBody>
      </p:sp>
      <p:sp>
        <p:nvSpPr>
          <p:cNvPr id="10" name="Текст 9"/>
          <p:cNvSpPr>
            <a:spLocks noGrp="1"/>
          </p:cNvSpPr>
          <p:nvPr>
            <p:ph type="body" idx="3"/>
          </p:nvPr>
        </p:nvSpPr>
        <p:spPr/>
        <p:txBody>
          <a:bodyPr/>
          <a:lstStyle/>
          <a:p>
            <a:endParaRPr lang="ru-RU"/>
          </a:p>
        </p:txBody>
      </p:sp>
      <p:graphicFrame>
        <p:nvGraphicFramePr>
          <p:cNvPr id="6" name="Объект 5"/>
          <p:cNvGraphicFramePr>
            <a:graphicFrameLocks noGrp="1"/>
          </p:cNvGraphicFramePr>
          <p:nvPr>
            <p:ph idx="4294967295"/>
            <p:extLst>
              <p:ext uri="{D42A27DB-BD31-4B8C-83A1-F6EECF244321}">
                <p14:modId xmlns:p14="http://schemas.microsoft.com/office/powerpoint/2010/main" val="894327264"/>
              </p:ext>
            </p:extLst>
          </p:nvPr>
        </p:nvGraphicFramePr>
        <p:xfrm>
          <a:off x="248860" y="1748972"/>
          <a:ext cx="11017250" cy="188010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4" name="Прямоугольник 13"/>
          <p:cNvSpPr/>
          <p:nvPr/>
        </p:nvSpPr>
        <p:spPr>
          <a:xfrm>
            <a:off x="184983" y="3314980"/>
            <a:ext cx="7363548" cy="307777"/>
          </a:xfrm>
          <a:prstGeom prst="rect">
            <a:avLst/>
          </a:prstGeom>
        </p:spPr>
        <p:txBody>
          <a:bodyPr wrap="square">
            <a:spAutoFit/>
          </a:bodyPr>
          <a:lstStyle/>
          <a:p>
            <a:r>
              <a:rPr lang="en-CA" b="1" dirty="0">
                <a:solidFill>
                  <a:schemeClr val="tx1"/>
                </a:solidFill>
              </a:rPr>
              <a:t>NIST Artificial Intelligence Risk Management Framework (AI RMF 1.0) 2023</a:t>
            </a:r>
            <a:endParaRPr lang="ru-RU" b="1" dirty="0">
              <a:solidFill>
                <a:schemeClr val="tx1"/>
              </a:solidFill>
            </a:endParaRPr>
          </a:p>
        </p:txBody>
      </p:sp>
      <p:sp>
        <p:nvSpPr>
          <p:cNvPr id="15" name="Прямоугольник 14"/>
          <p:cNvSpPr/>
          <p:nvPr/>
        </p:nvSpPr>
        <p:spPr>
          <a:xfrm>
            <a:off x="121920" y="1624251"/>
            <a:ext cx="7363548" cy="523220"/>
          </a:xfrm>
          <a:prstGeom prst="rect">
            <a:avLst/>
          </a:prstGeom>
        </p:spPr>
        <p:txBody>
          <a:bodyPr wrap="square">
            <a:spAutoFit/>
          </a:bodyPr>
          <a:lstStyle/>
          <a:p>
            <a:r>
              <a:rPr lang="ru-RU" b="1" dirty="0">
                <a:solidFill>
                  <a:schemeClr val="tx1"/>
                </a:solidFill>
              </a:rPr>
              <a:t>ГОСТ Р 59276-2020</a:t>
            </a:r>
            <a:r>
              <a:rPr lang="ru-RU" dirty="0">
                <a:solidFill>
                  <a:schemeClr val="tx1"/>
                </a:solidFill>
              </a:rPr>
              <a:t> </a:t>
            </a:r>
            <a:r>
              <a:rPr lang="ru-RU" b="1" dirty="0">
                <a:solidFill>
                  <a:schemeClr val="tx1"/>
                </a:solidFill>
              </a:rPr>
              <a:t>Системы искусственного интеллекта. Способы обеспечения доверия. Общие положения.</a:t>
            </a:r>
          </a:p>
        </p:txBody>
      </p:sp>
      <p:sp>
        <p:nvSpPr>
          <p:cNvPr id="16" name="Прямоугольник 15"/>
          <p:cNvSpPr/>
          <p:nvPr/>
        </p:nvSpPr>
        <p:spPr>
          <a:xfrm>
            <a:off x="215453" y="5098559"/>
            <a:ext cx="10939167" cy="954107"/>
          </a:xfrm>
          <a:prstGeom prst="rect">
            <a:avLst/>
          </a:prstGeom>
        </p:spPr>
        <p:txBody>
          <a:bodyPr wrap="square">
            <a:spAutoFit/>
          </a:bodyPr>
          <a:lstStyle/>
          <a:p>
            <a:pPr marL="285750" indent="-285750">
              <a:buFont typeface="Arial" panose="020B0604020202020204" pitchFamily="34" charset="0"/>
              <a:buChar char="•"/>
            </a:pPr>
            <a:r>
              <a:rPr lang="ru-RU" b="1" dirty="0">
                <a:solidFill>
                  <a:srgbClr val="C00000"/>
                </a:solidFill>
              </a:rPr>
              <a:t>Это, вероятно, не окончательный список свойств, характеризующих доверие к системе на основе ИИ, и все эти термины потребуют точного определения и систематизации. </a:t>
            </a:r>
          </a:p>
          <a:p>
            <a:pPr marL="285750" indent="-285750">
              <a:buFont typeface="Arial" panose="020B0604020202020204" pitchFamily="34" charset="0"/>
              <a:buChar char="•"/>
            </a:pPr>
            <a:r>
              <a:rPr lang="ru-RU" b="1" dirty="0">
                <a:solidFill>
                  <a:srgbClr val="C00000"/>
                </a:solidFill>
              </a:rPr>
              <a:t>Доверие, особенно к системам, частью которых является ИИ, представляет собой сочетание технологических и социологических факторов </a:t>
            </a:r>
          </a:p>
        </p:txBody>
      </p:sp>
    </p:spTree>
    <p:extLst>
      <p:ext uri="{BB962C8B-B14F-4D97-AF65-F5344CB8AC3E}">
        <p14:creationId xmlns:p14="http://schemas.microsoft.com/office/powerpoint/2010/main" val="5789203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ru-RU" dirty="0"/>
              <a:t>Метрики оценки доверия системам на основе технологий ИИ   </a:t>
            </a:r>
          </a:p>
        </p:txBody>
      </p:sp>
      <p:sp>
        <p:nvSpPr>
          <p:cNvPr id="3" name="Объект 2"/>
          <p:cNvSpPr>
            <a:spLocks noGrp="1"/>
          </p:cNvSpPr>
          <p:nvPr>
            <p:ph idx="1"/>
          </p:nvPr>
        </p:nvSpPr>
        <p:spPr/>
        <p:txBody>
          <a:bodyPr/>
          <a:lstStyle/>
          <a:p>
            <a:endParaRPr lang="ru-RU"/>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7</a:t>
            </a:fld>
            <a:endParaRPr lang="ru-RU">
              <a:solidFill>
                <a:prstClr val="black">
                  <a:tint val="75000"/>
                </a:prstClr>
              </a:solidFill>
            </a:endParaRPr>
          </a:p>
        </p:txBody>
      </p:sp>
      <p:pic>
        <p:nvPicPr>
          <p:cNvPr id="5" name="Рисунок 4" descr="Refer to caption"/>
          <p:cNvPicPr/>
          <p:nvPr/>
        </p:nvPicPr>
        <p:blipFill>
          <a:blip r:embed="rId3">
            <a:extLst>
              <a:ext uri="{28A0092B-C50C-407E-A947-70E740481C1C}">
                <a14:useLocalDpi xmlns:a14="http://schemas.microsoft.com/office/drawing/2010/main" val="0"/>
              </a:ext>
            </a:extLst>
          </a:blip>
          <a:srcRect/>
          <a:stretch>
            <a:fillRect/>
          </a:stretch>
        </p:blipFill>
        <p:spPr bwMode="auto">
          <a:xfrm>
            <a:off x="2272572" y="889152"/>
            <a:ext cx="9332052" cy="5060128"/>
          </a:xfrm>
          <a:prstGeom prst="rect">
            <a:avLst/>
          </a:prstGeom>
          <a:noFill/>
          <a:ln>
            <a:noFill/>
          </a:ln>
        </p:spPr>
      </p:pic>
      <p:sp>
        <p:nvSpPr>
          <p:cNvPr id="6" name="Прямоугольник 5"/>
          <p:cNvSpPr/>
          <p:nvPr/>
        </p:nvSpPr>
        <p:spPr>
          <a:xfrm>
            <a:off x="273595" y="1906664"/>
            <a:ext cx="2450686" cy="523220"/>
          </a:xfrm>
          <a:prstGeom prst="rect">
            <a:avLst/>
          </a:prstGeom>
        </p:spPr>
        <p:txBody>
          <a:bodyPr wrap="square">
            <a:spAutoFit/>
          </a:bodyPr>
          <a:lstStyle/>
          <a:p>
            <a:r>
              <a:rPr lang="ru-RU" dirty="0"/>
              <a:t>В</a:t>
            </a:r>
            <a:r>
              <a:rPr lang="en-US" dirty="0"/>
              <a:t> [1] </a:t>
            </a:r>
            <a:r>
              <a:rPr lang="ru-RU" dirty="0"/>
              <a:t>проанализировано 183 научных исследования </a:t>
            </a:r>
          </a:p>
        </p:txBody>
      </p:sp>
      <p:sp>
        <p:nvSpPr>
          <p:cNvPr id="7" name="Прямоугольник 6"/>
          <p:cNvSpPr/>
          <p:nvPr/>
        </p:nvSpPr>
        <p:spPr>
          <a:xfrm>
            <a:off x="393087" y="5687670"/>
            <a:ext cx="6096000" cy="523220"/>
          </a:xfrm>
          <a:prstGeom prst="rect">
            <a:avLst/>
          </a:prstGeom>
        </p:spPr>
        <p:txBody>
          <a:bodyPr>
            <a:spAutoFit/>
          </a:bodyPr>
          <a:lstStyle/>
          <a:p>
            <a:r>
              <a:rPr lang="en-US" dirty="0"/>
              <a:t>[1] </a:t>
            </a:r>
            <a:r>
              <a:rPr lang="en-US" dirty="0" err="1"/>
              <a:t>Kowald</a:t>
            </a:r>
            <a:r>
              <a:rPr lang="en-US" dirty="0"/>
              <a:t> et al., Establishing and evaluating trustworthy AI: overview and research challenges, Front. Big Data, 29 November 2024</a:t>
            </a:r>
            <a:endParaRPr lang="ru-RU" dirty="0"/>
          </a:p>
        </p:txBody>
      </p:sp>
    </p:spTree>
    <p:extLst>
      <p:ext uri="{BB962C8B-B14F-4D97-AF65-F5344CB8AC3E}">
        <p14:creationId xmlns:p14="http://schemas.microsoft.com/office/powerpoint/2010/main" val="2930053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dirty="0"/>
              <a:t>Примеры метрик оценки доверия к системам</a:t>
            </a:r>
          </a:p>
        </p:txBody>
      </p:sp>
      <p:sp>
        <p:nvSpPr>
          <p:cNvPr id="3" name="Объект 2"/>
          <p:cNvSpPr>
            <a:spLocks noGrp="1"/>
          </p:cNvSpPr>
          <p:nvPr>
            <p:ph idx="1"/>
          </p:nvPr>
        </p:nvSpPr>
        <p:spPr/>
        <p:txBody>
          <a:bodyPr>
            <a:normAutofit/>
          </a:bodyPr>
          <a:lstStyle/>
          <a:p>
            <a:pPr marL="685800" indent="-457200">
              <a:buFont typeface="Arial" panose="020B0604020202020204" pitchFamily="34" charset="0"/>
              <a:buChar char="•"/>
            </a:pPr>
            <a:r>
              <a:rPr lang="ru-RU" dirty="0"/>
              <a:t>Метрики оценки устойчивости моделей ИИ</a:t>
            </a:r>
          </a:p>
          <a:p>
            <a:pPr marL="1143000" lvl="1" indent="-457200">
              <a:buFont typeface="Arial" panose="020B0604020202020204" pitchFamily="34" charset="0"/>
              <a:buChar char="•"/>
            </a:pPr>
            <a:r>
              <a:rPr lang="ru-RU" dirty="0"/>
              <a:t>Для задач классификации: точность (</a:t>
            </a:r>
            <a:r>
              <a:rPr lang="en-US" dirty="0"/>
              <a:t>Precision</a:t>
            </a:r>
            <a:r>
              <a:rPr lang="ru-RU" dirty="0"/>
              <a:t>), полнота (</a:t>
            </a:r>
            <a:r>
              <a:rPr lang="en-US" dirty="0"/>
              <a:t>Recall</a:t>
            </a:r>
            <a:r>
              <a:rPr lang="ru-RU" dirty="0"/>
              <a:t>) и </a:t>
            </a:r>
            <a:r>
              <a:rPr lang="en-US" dirty="0"/>
              <a:t>F1-</a:t>
            </a:r>
            <a:r>
              <a:rPr lang="ru-RU" dirty="0"/>
              <a:t>мера</a:t>
            </a:r>
          </a:p>
          <a:p>
            <a:pPr marL="1143000" lvl="1" indent="-457200">
              <a:buFont typeface="Arial" panose="020B0604020202020204" pitchFamily="34" charset="0"/>
              <a:buChar char="•"/>
            </a:pPr>
            <a:r>
              <a:rPr lang="ru-RU" dirty="0"/>
              <a:t>Как оценивать: </a:t>
            </a:r>
          </a:p>
          <a:p>
            <a:pPr marL="1600200" lvl="2" indent="-457200">
              <a:buFontTx/>
              <a:buChar char="-"/>
            </a:pPr>
            <a:r>
              <a:rPr lang="ru-RU" dirty="0"/>
              <a:t>Моделирование атак: выполнение состязательных атак</a:t>
            </a:r>
          </a:p>
          <a:p>
            <a:pPr marL="1600200" lvl="2" indent="-457200">
              <a:buFontTx/>
              <a:buChar char="-"/>
            </a:pPr>
            <a:r>
              <a:rPr lang="ru-RU" dirty="0"/>
              <a:t>Добавление шума к входному потоку тестовых данных</a:t>
            </a:r>
          </a:p>
          <a:p>
            <a:pPr marL="1600200" lvl="2" indent="-457200">
              <a:buFontTx/>
              <a:buChar char="-"/>
            </a:pPr>
            <a:r>
              <a:rPr lang="ru-RU" dirty="0"/>
              <a:t>Тестирование на граничных случаях</a:t>
            </a:r>
          </a:p>
          <a:p>
            <a:pPr marL="1143000" lvl="2" indent="0">
              <a:buNone/>
            </a:pPr>
            <a:endParaRPr lang="ru-RU" dirty="0">
              <a:solidFill>
                <a:srgbClr val="C00000"/>
              </a:solidFill>
            </a:endParaRPr>
          </a:p>
          <a:p>
            <a:pPr marL="363538" lvl="2" indent="0">
              <a:buNone/>
            </a:pPr>
            <a:r>
              <a:rPr lang="ru-RU" sz="2400" dirty="0">
                <a:solidFill>
                  <a:srgbClr val="C00000"/>
                </a:solidFill>
              </a:rPr>
              <a:t>В настоящее время отсутствуют общепринятые решения (методы) измерения надежность, устойчивость моделей ИИ в зависимости от предметной области использования ИИ</a:t>
            </a:r>
            <a:endParaRPr lang="en-US" dirty="0"/>
          </a:p>
        </p:txBody>
      </p:sp>
      <p:sp>
        <p:nvSpPr>
          <p:cNvPr id="4" name="Номер слайда 3"/>
          <p:cNvSpPr>
            <a:spLocks noGrp="1"/>
          </p:cNvSpPr>
          <p:nvPr>
            <p:ph type="sldNum" sz="quarter" idx="12"/>
          </p:nvPr>
        </p:nvSpPr>
        <p:spPr/>
        <p:txBody>
          <a:bodyPr/>
          <a:lstStyle/>
          <a:p>
            <a:fld id="{01BC8AC0-A643-4CA7-82BD-FD87268E6F34}" type="slidenum">
              <a:rPr lang="ru-RU" smtClean="0">
                <a:solidFill>
                  <a:prstClr val="black">
                    <a:tint val="75000"/>
                  </a:prstClr>
                </a:solidFill>
              </a:rPr>
              <a:pPr/>
              <a:t>8</a:t>
            </a:fld>
            <a:endParaRPr lang="ru-RU">
              <a:solidFill>
                <a:prstClr val="black">
                  <a:tint val="75000"/>
                </a:prstClr>
              </a:solidFill>
            </a:endParaRPr>
          </a:p>
        </p:txBody>
      </p:sp>
    </p:spTree>
    <p:extLst>
      <p:ext uri="{BB962C8B-B14F-4D97-AF65-F5344CB8AC3E}">
        <p14:creationId xmlns:p14="http://schemas.microsoft.com/office/powerpoint/2010/main" val="41802687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49E9000-7069-F1E3-FA59-B0EA9285A633}"/>
              </a:ext>
            </a:extLst>
          </p:cNvPr>
          <p:cNvSpPr>
            <a:spLocks noGrp="1"/>
          </p:cNvSpPr>
          <p:nvPr>
            <p:ph type="title"/>
          </p:nvPr>
        </p:nvSpPr>
        <p:spPr/>
        <p:txBody>
          <a:bodyPr>
            <a:normAutofit fontScale="90000"/>
          </a:bodyPr>
          <a:lstStyle/>
          <a:p>
            <a:r>
              <a:rPr lang="ru-RU" dirty="0"/>
              <a:t>Требования к метрикам доверия к системам на основе технологий ИИ </a:t>
            </a:r>
          </a:p>
        </p:txBody>
      </p:sp>
      <p:sp>
        <p:nvSpPr>
          <p:cNvPr id="5" name="Объект 4"/>
          <p:cNvSpPr>
            <a:spLocks noGrp="1"/>
          </p:cNvSpPr>
          <p:nvPr>
            <p:ph idx="1"/>
          </p:nvPr>
        </p:nvSpPr>
        <p:spPr>
          <a:xfrm>
            <a:off x="587375" y="1016528"/>
            <a:ext cx="11017250" cy="4752528"/>
          </a:xfrm>
        </p:spPr>
        <p:txBody>
          <a:bodyPr>
            <a:noAutofit/>
          </a:bodyPr>
          <a:lstStyle/>
          <a:p>
            <a:pPr marL="685800" indent="-457200">
              <a:buFont typeface="Arial" panose="020B0604020202020204" pitchFamily="34" charset="0"/>
              <a:buChar char="•"/>
            </a:pPr>
            <a:r>
              <a:rPr lang="ru-RU" sz="1800" dirty="0"/>
              <a:t>Метрики оценки доверия должны быть определены для каждого свойства доверенной системы на основе технологий ИИ</a:t>
            </a:r>
          </a:p>
          <a:p>
            <a:pPr marL="685800" indent="-457200">
              <a:buFont typeface="Arial" panose="020B0604020202020204" pitchFamily="34" charset="0"/>
              <a:buChar char="•"/>
            </a:pPr>
            <a:r>
              <a:rPr lang="ru-RU" sz="1800" dirty="0"/>
              <a:t>Потребителем метрик могут быть участники разного уровня </a:t>
            </a:r>
          </a:p>
          <a:p>
            <a:pPr marL="1143000" lvl="1" indent="-457200">
              <a:buFont typeface="Arial" panose="020B0604020202020204" pitchFamily="34" charset="0"/>
              <a:buChar char="•"/>
            </a:pPr>
            <a:r>
              <a:rPr lang="ru-RU" sz="1800" dirty="0"/>
              <a:t>Пользователи системы, разработчики моделей ИИ, разработчики системы на основе ИИ, регуляторы и т. д. </a:t>
            </a:r>
          </a:p>
          <a:p>
            <a:pPr marL="685800" indent="-457200">
              <a:buFont typeface="Arial" panose="020B0604020202020204" pitchFamily="34" charset="0"/>
              <a:buChar char="•"/>
            </a:pPr>
            <a:r>
              <a:rPr lang="ru-RU" sz="1800" dirty="0"/>
              <a:t>Метрики могут быть измеряемыми или вычисляемыми 1) на основе статистического анализа численного моделирования или 2) на основе выполнения числового эксперимента</a:t>
            </a:r>
          </a:p>
          <a:p>
            <a:pPr marL="685800" indent="-457200">
              <a:buFont typeface="Arial" panose="020B0604020202020204" pitchFamily="34" charset="0"/>
              <a:buChar char="•"/>
            </a:pPr>
            <a:r>
              <a:rPr lang="ru-RU" sz="1800" dirty="0"/>
              <a:t>Методика их расчета будет зависеть от </a:t>
            </a:r>
          </a:p>
          <a:p>
            <a:pPr marL="1143000" lvl="1" indent="-457200">
              <a:buFont typeface="Arial" panose="020B0604020202020204" pitchFamily="34" charset="0"/>
              <a:buChar char="•"/>
            </a:pPr>
            <a:r>
              <a:rPr lang="ru-RU" sz="1800" dirty="0"/>
              <a:t>предметной области, в котором используется системы доверенного ИИ</a:t>
            </a:r>
          </a:p>
          <a:p>
            <a:pPr marL="1600200" lvl="2" indent="-457200">
              <a:buFont typeface="PT Sans" panose="020B0604020202020204" charset="-52"/>
              <a:buChar char="‒"/>
            </a:pPr>
            <a:r>
              <a:rPr lang="ru-RU" sz="1800" dirty="0"/>
              <a:t>медицина, производство, сельское хозяйство, финансовый сектор, логистика и т.д.</a:t>
            </a:r>
          </a:p>
          <a:p>
            <a:pPr marL="1143000" lvl="1" indent="-457200">
              <a:buFont typeface="Arial" panose="020B0604020202020204" pitchFamily="34" charset="0"/>
              <a:buChar char="•"/>
            </a:pPr>
            <a:r>
              <a:rPr lang="ru-RU" sz="1800" dirty="0"/>
              <a:t>типа решаемой задачи </a:t>
            </a:r>
          </a:p>
          <a:p>
            <a:pPr marL="1600200" lvl="2" indent="-457200">
              <a:buFont typeface="PT Sans" panose="020B0604020202020204" charset="-52"/>
              <a:buChar char="‒"/>
            </a:pPr>
            <a:r>
              <a:rPr lang="ru-RU" sz="1800" dirty="0"/>
              <a:t>выявление аномалий, классификация, сегментация, рекомендательные системы и т.д.   </a:t>
            </a:r>
          </a:p>
          <a:p>
            <a:pPr marL="1143000" lvl="1" indent="-457200">
              <a:buFont typeface="Arial" panose="020B0604020202020204" pitchFamily="34" charset="0"/>
              <a:buChar char="•"/>
            </a:pPr>
            <a:r>
              <a:rPr lang="ru-RU" sz="1800" dirty="0"/>
              <a:t>типа модели ИИ</a:t>
            </a:r>
          </a:p>
          <a:p>
            <a:pPr marL="1600200" lvl="2" indent="-457200">
              <a:buFont typeface="PT Sans" panose="020B0604020202020204" charset="-52"/>
              <a:buChar char="‒"/>
            </a:pPr>
            <a:r>
              <a:rPr lang="en-US" sz="1800" dirty="0"/>
              <a:t>LLM</a:t>
            </a:r>
            <a:r>
              <a:rPr lang="ru-RU" sz="1800" dirty="0"/>
              <a:t>, глубокие нейронные сети, классические модели машинного обучения</a:t>
            </a:r>
          </a:p>
          <a:p>
            <a:pPr marL="1143000" lvl="1" indent="-457200">
              <a:buFont typeface="Arial" panose="020B0604020202020204" pitchFamily="34" charset="0"/>
              <a:buChar char="•"/>
            </a:pPr>
            <a:r>
              <a:rPr lang="ru-RU" sz="1800" dirty="0"/>
              <a:t>жизненного цикла системы на основе методов ИИ</a:t>
            </a:r>
          </a:p>
          <a:p>
            <a:pPr marL="685800" indent="-457200">
              <a:buFont typeface="Arial" panose="020B0604020202020204" pitchFamily="34" charset="0"/>
              <a:buChar char="•"/>
            </a:pPr>
            <a:r>
              <a:rPr lang="ru-RU" sz="1800" dirty="0">
                <a:solidFill>
                  <a:srgbClr val="C00000"/>
                </a:solidFill>
              </a:rPr>
              <a:t>Метрики должны быть точными и достоверным </a:t>
            </a:r>
          </a:p>
        </p:txBody>
      </p:sp>
      <p:sp>
        <p:nvSpPr>
          <p:cNvPr id="4" name="Номер слайда 3">
            <a:extLst>
              <a:ext uri="{FF2B5EF4-FFF2-40B4-BE49-F238E27FC236}">
                <a16:creationId xmlns:a16="http://schemas.microsoft.com/office/drawing/2014/main" id="{3CB19999-9D5A-EBC1-2DD5-06DC87B2C651}"/>
              </a:ext>
            </a:extLst>
          </p:cNvPr>
          <p:cNvSpPr>
            <a:spLocks noGrp="1"/>
          </p:cNvSpPr>
          <p:nvPr>
            <p:ph type="sldNum" sz="quarter" idx="12"/>
          </p:nvPr>
        </p:nvSpPr>
        <p:spPr/>
        <p:txBody>
          <a:bodyPr/>
          <a:lstStyle/>
          <a:p>
            <a:fld id="{01BC8AC0-A643-4CA7-82BD-FD87268E6F34}" type="slidenum">
              <a:rPr lang="ru-RU" smtClean="0">
                <a:solidFill>
                  <a:prstClr val="black">
                    <a:tint val="75000"/>
                  </a:prstClr>
                </a:solidFill>
              </a:rPr>
              <a:pPr/>
              <a:t>9</a:t>
            </a:fld>
            <a:endParaRPr lang="ru-RU">
              <a:solidFill>
                <a:prstClr val="black">
                  <a:tint val="75000"/>
                </a:prstClr>
              </a:solidFill>
            </a:endParaRPr>
          </a:p>
        </p:txBody>
      </p:sp>
    </p:spTree>
    <p:extLst>
      <p:ext uri="{BB962C8B-B14F-4D97-AF65-F5344CB8AC3E}">
        <p14:creationId xmlns:p14="http://schemas.microsoft.com/office/powerpoint/2010/main" val="2706865733"/>
      </p:ext>
    </p:extLst>
  </p:cSld>
  <p:clrMapOvr>
    <a:masterClrMapping/>
  </p:clrMapOvr>
</p:sld>
</file>

<file path=ppt/theme/theme1.xml><?xml version="1.0" encoding="utf-8"?>
<a:theme xmlns:a="http://schemas.openxmlformats.org/drawingml/2006/main" name="Corp_theme_large">
  <a:themeElements>
    <a:clrScheme name="corp_colors">
      <a:dk1>
        <a:srgbClr val="05336E"/>
      </a:dk1>
      <a:lt1>
        <a:srgbClr val="FFFFFF"/>
      </a:lt1>
      <a:dk2>
        <a:srgbClr val="05336E"/>
      </a:dk2>
      <a:lt2>
        <a:srgbClr val="FFFFFF"/>
      </a:lt2>
      <a:accent1>
        <a:srgbClr val="5B9BD5"/>
      </a:accent1>
      <a:accent2>
        <a:srgbClr val="ED7D31"/>
      </a:accent2>
      <a:accent3>
        <a:srgbClr val="A5A5A5"/>
      </a:accent3>
      <a:accent4>
        <a:srgbClr val="FFC000"/>
      </a:accent4>
      <a:accent5>
        <a:srgbClr val="4472C4"/>
      </a:accent5>
      <a:accent6>
        <a:srgbClr val="70AD47"/>
      </a:accent6>
      <a:hlink>
        <a:srgbClr val="67A7F8"/>
      </a:hlink>
      <a:folHlink>
        <a:srgbClr val="67A7F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Тема Office">
  <a:themeElements>
    <a:clrScheme name="Стандартная">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447</TotalTime>
  <Words>1396</Words>
  <Application>Microsoft Macintosh PowerPoint</Application>
  <PresentationFormat>Widescreen</PresentationFormat>
  <Paragraphs>169</Paragraphs>
  <Slides>17</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Google Sans</vt:lpstr>
      <vt:lpstr>Open Sans</vt:lpstr>
      <vt:lpstr>Arial</vt:lpstr>
      <vt:lpstr>PT Sans</vt:lpstr>
      <vt:lpstr>Calibri</vt:lpstr>
      <vt:lpstr>Corp_theme_large</vt:lpstr>
      <vt:lpstr>Метрики оценки доверия к моделям  искусственного интеллекта  (ИИ)</vt:lpstr>
      <vt:lpstr>Что измерить доверие к технологиям ИИ?</vt:lpstr>
      <vt:lpstr>Зачем нужны оценки доверия к информационной системе</vt:lpstr>
      <vt:lpstr>Свойства доверенных информационных систем</vt:lpstr>
      <vt:lpstr>Доверие к системам на основе технологий ИИ </vt:lpstr>
      <vt:lpstr>Свойства доверенных систем на основе технологий ИИ</vt:lpstr>
      <vt:lpstr>Метрики оценки доверия системам на основе технологий ИИ   </vt:lpstr>
      <vt:lpstr>Примеры метрик оценки доверия к системам</vt:lpstr>
      <vt:lpstr>Требования к метрикам доверия к системам на основе технологий ИИ </vt:lpstr>
      <vt:lpstr>Спецификация метрик доверия (2/2)</vt:lpstr>
      <vt:lpstr>Фреймворки по оценке доверия к системам на основе технологий ИИ (1/3)</vt:lpstr>
      <vt:lpstr>Фреймворки по оценке доверия к системам на основе технологий ИИ (2/3) </vt:lpstr>
      <vt:lpstr>Фреймворки по оценке доверия к системам на основе технологий ИИ (3/3) </vt:lpstr>
      <vt:lpstr>Система тестирования моделей ИИ</vt:lpstr>
      <vt:lpstr>Нужна ли интегральная оценка уровня доверия и как ее формировать?</vt:lpstr>
      <vt:lpstr>Выводы</vt:lpstr>
      <vt:lpstr>Спасибо за внимание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Метрики оценки доверия к моделям  искусственного интеллекта  (ИИ)</dc:title>
  <dc:creator>Ivan Holod</dc:creator>
  <cp:lastModifiedBy>Чечулин Андрей Алексеевич</cp:lastModifiedBy>
  <cp:revision>47</cp:revision>
  <dcterms:created xsi:type="dcterms:W3CDTF">2022-08-07T10:27:56Z</dcterms:created>
  <dcterms:modified xsi:type="dcterms:W3CDTF">2025-05-20T10:16:54Z</dcterms:modified>
</cp:coreProperties>
</file>